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55014D" w14:textId="013B86CB" w:rsidR="00B63CFA" w:rsidRDefault="00B63CFA">
      <w:pPr>
        <w:pStyle w:val="Textoindependiente"/>
        <w:widowControl/>
        <w:jc w:val="center"/>
        <w:outlineLvl w:val="0"/>
        <w:rPr>
          <w:b/>
          <w:sz w:val="18"/>
          <w:lang w:val="es-AR"/>
        </w:rPr>
      </w:pPr>
      <w:r>
        <w:rPr>
          <w:b/>
          <w:noProof/>
          <w:sz w:val="18"/>
          <w:lang w:val="es-AR"/>
        </w:rPr>
        <w:drawing>
          <wp:inline distT="0" distB="0" distL="0" distR="0" wp14:anchorId="602DB4E5" wp14:editId="187EB540">
            <wp:extent cx="1577975" cy="848418"/>
            <wp:effectExtent l="0" t="0" r="0" b="0"/>
            <wp:docPr id="1977653312"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591330" cy="855598"/>
                    </a:xfrm>
                    <a:prstGeom prst="rect">
                      <a:avLst/>
                    </a:prstGeom>
                    <a:noFill/>
                  </pic:spPr>
                </pic:pic>
              </a:graphicData>
            </a:graphic>
          </wp:inline>
        </w:drawing>
      </w:r>
    </w:p>
    <w:p w14:paraId="26D55EF9" w14:textId="77777777" w:rsidR="00B63CFA" w:rsidRDefault="00B63CFA">
      <w:pPr>
        <w:pStyle w:val="Textoindependiente"/>
        <w:widowControl/>
        <w:jc w:val="center"/>
        <w:outlineLvl w:val="0"/>
        <w:rPr>
          <w:b/>
          <w:sz w:val="18"/>
          <w:lang w:val="es-AR"/>
        </w:rPr>
      </w:pPr>
    </w:p>
    <w:p w14:paraId="7220F87B" w14:textId="731FD258" w:rsidR="00300F59" w:rsidRPr="00DB4887" w:rsidRDefault="000623CB">
      <w:pPr>
        <w:pStyle w:val="Textoindependiente"/>
        <w:widowControl/>
        <w:jc w:val="center"/>
        <w:outlineLvl w:val="0"/>
        <w:rPr>
          <w:b/>
          <w:sz w:val="18"/>
          <w:szCs w:val="18"/>
          <w:lang w:val="es-AR"/>
        </w:rPr>
      </w:pPr>
      <w:r w:rsidRPr="00C62149">
        <w:rPr>
          <w:b/>
          <w:sz w:val="18"/>
          <w:lang w:val="es-AR"/>
        </w:rPr>
        <w:t>ORDEN DE COMPRA</w:t>
      </w:r>
    </w:p>
    <w:p w14:paraId="75E97726" w14:textId="10438F62" w:rsidR="00300F59" w:rsidRPr="00F6138D" w:rsidRDefault="00BE41C2" w:rsidP="00C62149">
      <w:pPr>
        <w:pStyle w:val="Textoindependiente"/>
        <w:widowControl/>
        <w:jc w:val="center"/>
        <w:outlineLvl w:val="0"/>
        <w:rPr>
          <w:sz w:val="18"/>
          <w:lang w:val="es-AR"/>
        </w:rPr>
      </w:pPr>
      <w:r>
        <w:rPr>
          <w:b/>
          <w:sz w:val="18"/>
          <w:lang w:val="es-AR"/>
        </w:rPr>
        <w:t>INDAVE</w:t>
      </w:r>
      <w:r w:rsidRPr="00C62149">
        <w:rPr>
          <w:b/>
          <w:sz w:val="18"/>
          <w:lang w:val="es-AR"/>
        </w:rPr>
        <w:t xml:space="preserve"> </w:t>
      </w:r>
      <w:r w:rsidR="009301DC" w:rsidRPr="00C62149">
        <w:rPr>
          <w:b/>
          <w:sz w:val="18"/>
          <w:lang w:val="es-AR"/>
        </w:rPr>
        <w:t>S.A.</w:t>
      </w:r>
    </w:p>
    <w:p w14:paraId="188CDF5F" w14:textId="77777777" w:rsidR="00300F59" w:rsidRPr="00C62149" w:rsidRDefault="00300F59" w:rsidP="00C62149">
      <w:pPr>
        <w:pStyle w:val="Textoindependiente"/>
        <w:widowControl/>
        <w:jc w:val="center"/>
        <w:outlineLvl w:val="0"/>
        <w:rPr>
          <w:b/>
          <w:sz w:val="18"/>
          <w:u w:val="single"/>
          <w:lang w:val="es-AR"/>
        </w:rPr>
      </w:pPr>
    </w:p>
    <w:p w14:paraId="6F620F02" w14:textId="66C21BFA" w:rsidR="00300F59" w:rsidRPr="00C62149" w:rsidRDefault="000623CB" w:rsidP="00C62149">
      <w:pPr>
        <w:jc w:val="right"/>
        <w:rPr>
          <w:sz w:val="18"/>
          <w:lang w:val="es-AR"/>
        </w:rPr>
      </w:pPr>
      <w:r w:rsidRPr="00C62149">
        <w:rPr>
          <w:sz w:val="18"/>
          <w:lang w:val="es-AR"/>
        </w:rPr>
        <w:t>Ciudad Autónoma de Buenos Aires,</w:t>
      </w:r>
      <w:r w:rsidR="00257949">
        <w:rPr>
          <w:sz w:val="18"/>
          <w:lang w:val="es-AR"/>
        </w:rPr>
        <w:t xml:space="preserve"> 11 de agosto</w:t>
      </w:r>
      <w:r w:rsidR="00805D7D" w:rsidRPr="00C62149">
        <w:rPr>
          <w:sz w:val="18"/>
          <w:lang w:val="es-AR"/>
        </w:rPr>
        <w:t xml:space="preserve"> </w:t>
      </w:r>
      <w:r w:rsidRPr="00C62149">
        <w:rPr>
          <w:sz w:val="18"/>
          <w:lang w:val="es-AR"/>
        </w:rPr>
        <w:t xml:space="preserve">de </w:t>
      </w:r>
      <w:r w:rsidR="001C2429" w:rsidRPr="00DB4887">
        <w:rPr>
          <w:sz w:val="18"/>
          <w:szCs w:val="18"/>
          <w:lang w:val="es-AR"/>
        </w:rPr>
        <w:t>202</w:t>
      </w:r>
      <w:r w:rsidR="00D65326">
        <w:rPr>
          <w:sz w:val="18"/>
          <w:szCs w:val="18"/>
          <w:lang w:val="es-AR"/>
        </w:rPr>
        <w:t>6</w:t>
      </w:r>
    </w:p>
    <w:p w14:paraId="1FE6B537" w14:textId="77777777" w:rsidR="00300F59" w:rsidRPr="00C62149" w:rsidRDefault="00300F59" w:rsidP="00C62149">
      <w:pPr>
        <w:jc w:val="right"/>
        <w:rPr>
          <w:sz w:val="18"/>
          <w:lang w:val="es-AR"/>
        </w:rPr>
      </w:pPr>
    </w:p>
    <w:p w14:paraId="70C2D1A0" w14:textId="2ED8E87A" w:rsidR="00300F59" w:rsidRPr="00C62149" w:rsidRDefault="000623CB" w:rsidP="00C62149">
      <w:pPr>
        <w:rPr>
          <w:sz w:val="18"/>
          <w:lang w:val="es-AR"/>
        </w:rPr>
      </w:pPr>
      <w:r w:rsidRPr="00C62149">
        <w:rPr>
          <w:sz w:val="18"/>
          <w:lang w:val="es-AR"/>
        </w:rPr>
        <w:t>Señores</w:t>
      </w:r>
    </w:p>
    <w:p w14:paraId="7CF0CE5F" w14:textId="5DD345F7" w:rsidR="00FA3CDB" w:rsidRPr="00E10780" w:rsidRDefault="00B63CFA">
      <w:pPr>
        <w:rPr>
          <w:b/>
          <w:bCs/>
          <w:sz w:val="18"/>
          <w:szCs w:val="18"/>
          <w:lang w:val="es-AR"/>
        </w:rPr>
      </w:pPr>
      <w:r>
        <w:rPr>
          <w:b/>
          <w:bCs/>
          <w:sz w:val="18"/>
          <w:szCs w:val="18"/>
          <w:lang w:val="es-AR"/>
        </w:rPr>
        <w:t>Banco de Servicios y Transacciones S.A.U.</w:t>
      </w:r>
    </w:p>
    <w:p w14:paraId="3D2A1E67" w14:textId="77777777" w:rsidR="00300F59" w:rsidRPr="00DB4887" w:rsidRDefault="000623CB">
      <w:pPr>
        <w:ind w:right="-285"/>
        <w:rPr>
          <w:sz w:val="18"/>
          <w:szCs w:val="18"/>
          <w:lang w:val="es-AR" w:eastAsia="en-US"/>
        </w:rPr>
      </w:pPr>
      <w:r w:rsidRPr="00C62149">
        <w:rPr>
          <w:sz w:val="18"/>
          <w:lang w:val="es-AR"/>
        </w:rPr>
        <w:t xml:space="preserve">en su carácter de Colocador </w:t>
      </w:r>
    </w:p>
    <w:p w14:paraId="13DD340E" w14:textId="77777777" w:rsidR="00300F59" w:rsidRPr="00C62149" w:rsidRDefault="000623CB" w:rsidP="00C62149">
      <w:pPr>
        <w:rPr>
          <w:sz w:val="18"/>
          <w:lang w:val="es-AR"/>
        </w:rPr>
      </w:pPr>
      <w:r w:rsidRPr="00C62149">
        <w:rPr>
          <w:sz w:val="18"/>
          <w:u w:val="single"/>
          <w:lang w:val="es-AR"/>
        </w:rPr>
        <w:t>Presente</w:t>
      </w:r>
      <w:r w:rsidRPr="00DB4887">
        <w:rPr>
          <w:sz w:val="18"/>
          <w:szCs w:val="18"/>
          <w:u w:val="single"/>
          <w:lang w:val="es-AR"/>
        </w:rPr>
        <w:t xml:space="preserve"> </w:t>
      </w:r>
    </w:p>
    <w:p w14:paraId="2822C060" w14:textId="77777777" w:rsidR="00300F59" w:rsidRPr="00C62149" w:rsidRDefault="00300F59" w:rsidP="00C62149">
      <w:pPr>
        <w:ind w:leftChars="2905" w:left="6974" w:hanging="2"/>
        <w:rPr>
          <w:sz w:val="18"/>
          <w:lang w:val="es-AR"/>
        </w:rPr>
      </w:pPr>
    </w:p>
    <w:p w14:paraId="583ADAB2" w14:textId="2F4A37A6" w:rsidR="00300F59" w:rsidRPr="00C62149" w:rsidRDefault="000623CB" w:rsidP="00C62149">
      <w:pPr>
        <w:ind w:leftChars="1487" w:left="3571" w:rightChars="-50" w:right="-120" w:hanging="2"/>
        <w:jc w:val="both"/>
        <w:rPr>
          <w:b/>
          <w:sz w:val="18"/>
          <w:lang w:val="es-AR"/>
        </w:rPr>
      </w:pPr>
      <w:r w:rsidRPr="00C62149">
        <w:rPr>
          <w:b/>
          <w:sz w:val="18"/>
          <w:u w:val="single"/>
          <w:lang w:val="es-AR"/>
        </w:rPr>
        <w:t>Ref.</w:t>
      </w:r>
      <w:r w:rsidRPr="00C62149">
        <w:rPr>
          <w:b/>
          <w:sz w:val="18"/>
          <w:lang w:val="es-AR"/>
        </w:rPr>
        <w:t xml:space="preserve">: Orden de Compra – Obligaciones Negociables </w:t>
      </w:r>
      <w:r w:rsidR="001C2429" w:rsidRPr="00C62149">
        <w:rPr>
          <w:b/>
          <w:sz w:val="18"/>
          <w:lang w:val="es-AR"/>
        </w:rPr>
        <w:t>bajo el Régimen de Oferta Pública con Autorización Automática por su Bajo Impacto</w:t>
      </w:r>
      <w:r w:rsidR="00D65326" w:rsidRPr="00C62149">
        <w:rPr>
          <w:b/>
          <w:sz w:val="18"/>
          <w:lang w:val="es-AR"/>
        </w:rPr>
        <w:t xml:space="preserve"> </w:t>
      </w:r>
      <w:r w:rsidR="001C2429" w:rsidRPr="00C62149">
        <w:rPr>
          <w:b/>
          <w:sz w:val="18"/>
          <w:lang w:val="es-AR"/>
        </w:rPr>
        <w:t xml:space="preserve">Serie </w:t>
      </w:r>
      <w:r w:rsidR="001C2429" w:rsidRPr="00DB4887">
        <w:rPr>
          <w:b/>
          <w:sz w:val="18"/>
          <w:szCs w:val="18"/>
          <w:lang w:val="es-AR"/>
        </w:rPr>
        <w:t>I</w:t>
      </w:r>
      <w:r w:rsidR="001C2429" w:rsidRPr="00C62149">
        <w:rPr>
          <w:b/>
          <w:sz w:val="18"/>
          <w:lang w:val="es-AR"/>
        </w:rPr>
        <w:t xml:space="preserve"> </w:t>
      </w:r>
      <w:r w:rsidRPr="00C62149">
        <w:rPr>
          <w:b/>
          <w:sz w:val="18"/>
          <w:lang w:val="es-AR"/>
        </w:rPr>
        <w:t>“</w:t>
      </w:r>
      <w:r w:rsidR="00BE41C2">
        <w:rPr>
          <w:b/>
          <w:sz w:val="18"/>
          <w:lang w:val="es-AR"/>
        </w:rPr>
        <w:t>INDAVE</w:t>
      </w:r>
      <w:r w:rsidR="00BE41C2" w:rsidRPr="00C62149">
        <w:rPr>
          <w:b/>
          <w:sz w:val="18"/>
          <w:lang w:val="es-AR"/>
        </w:rPr>
        <w:t xml:space="preserve"> </w:t>
      </w:r>
      <w:r w:rsidR="009301DC" w:rsidRPr="00C62149">
        <w:rPr>
          <w:b/>
          <w:sz w:val="18"/>
          <w:lang w:val="es-AR"/>
        </w:rPr>
        <w:t>S.A.”</w:t>
      </w:r>
      <w:r w:rsidR="009301DC" w:rsidRPr="00DB4887">
        <w:rPr>
          <w:b/>
          <w:sz w:val="18"/>
          <w:szCs w:val="18"/>
          <w:lang w:val="es-AR"/>
        </w:rPr>
        <w:t xml:space="preserve"> </w:t>
      </w:r>
    </w:p>
    <w:p w14:paraId="64E4C4DD" w14:textId="77777777" w:rsidR="00300F59" w:rsidRPr="00C62149" w:rsidRDefault="00300F59" w:rsidP="00C62149">
      <w:pPr>
        <w:ind w:leftChars="1487" w:left="3571" w:rightChars="-50" w:right="-120" w:hanging="2"/>
        <w:jc w:val="both"/>
        <w:rPr>
          <w:sz w:val="18"/>
          <w:lang w:val="es-AR"/>
        </w:rPr>
      </w:pPr>
    </w:p>
    <w:p w14:paraId="37614932" w14:textId="77777777" w:rsidR="00300F59" w:rsidRPr="00C62149" w:rsidRDefault="000623CB" w:rsidP="00C62149">
      <w:pPr>
        <w:jc w:val="both"/>
        <w:rPr>
          <w:sz w:val="18"/>
          <w:lang w:val="es-AR"/>
        </w:rPr>
      </w:pPr>
      <w:r w:rsidRPr="00C62149">
        <w:rPr>
          <w:sz w:val="18"/>
          <w:lang w:val="es-AR"/>
        </w:rPr>
        <w:t>De mi / nuestra consideración,</w:t>
      </w:r>
    </w:p>
    <w:p w14:paraId="2A41E71F" w14:textId="77777777" w:rsidR="00300F59" w:rsidRPr="00DB4887" w:rsidRDefault="00300F59">
      <w:pPr>
        <w:ind w:firstLineChars="322" w:firstLine="580"/>
        <w:jc w:val="both"/>
        <w:rPr>
          <w:sz w:val="18"/>
          <w:szCs w:val="18"/>
          <w:lang w:val="es-AR"/>
        </w:rPr>
      </w:pPr>
    </w:p>
    <w:p w14:paraId="3D4C4F94" w14:textId="67B8B003" w:rsidR="00300F59" w:rsidRPr="00B63CFA" w:rsidRDefault="000623CB" w:rsidP="00B63CFA">
      <w:pPr>
        <w:rPr>
          <w:b/>
          <w:bCs/>
          <w:sz w:val="18"/>
          <w:szCs w:val="18"/>
          <w:lang w:val="es-AR"/>
        </w:rPr>
      </w:pPr>
      <w:r w:rsidRPr="00C62149">
        <w:rPr>
          <w:sz w:val="18"/>
          <w:lang w:val="es-AR"/>
        </w:rPr>
        <w:t>Por medio de la presente el / los abajo firmantes (el</w:t>
      </w:r>
      <w:r w:rsidR="006500C2" w:rsidRPr="00C62149">
        <w:rPr>
          <w:sz w:val="18"/>
          <w:lang w:val="es-AR"/>
        </w:rPr>
        <w:t>/los</w:t>
      </w:r>
      <w:r w:rsidRPr="00C62149">
        <w:rPr>
          <w:sz w:val="18"/>
          <w:lang w:val="es-AR"/>
        </w:rPr>
        <w:t xml:space="preserve"> “</w:t>
      </w:r>
      <w:r w:rsidRPr="00C62149">
        <w:rPr>
          <w:sz w:val="18"/>
          <w:u w:val="single"/>
          <w:lang w:val="es-AR"/>
        </w:rPr>
        <w:t>Oferente</w:t>
      </w:r>
      <w:r w:rsidRPr="00C62149">
        <w:rPr>
          <w:sz w:val="18"/>
          <w:lang w:val="es-AR"/>
        </w:rPr>
        <w:t>”</w:t>
      </w:r>
      <w:r w:rsidR="006500C2" w:rsidRPr="00C62149">
        <w:rPr>
          <w:sz w:val="18"/>
          <w:lang w:val="es-AR"/>
        </w:rPr>
        <w:t xml:space="preserve"> u “</w:t>
      </w:r>
      <w:r w:rsidR="006500C2" w:rsidRPr="00C62149">
        <w:rPr>
          <w:sz w:val="18"/>
          <w:u w:val="single"/>
          <w:lang w:val="es-AR"/>
        </w:rPr>
        <w:t>Oferentes</w:t>
      </w:r>
      <w:r w:rsidR="006500C2" w:rsidRPr="00C62149">
        <w:rPr>
          <w:sz w:val="18"/>
          <w:lang w:val="es-AR"/>
        </w:rPr>
        <w:t>”</w:t>
      </w:r>
      <w:r w:rsidRPr="00C62149">
        <w:rPr>
          <w:sz w:val="18"/>
          <w:lang w:val="es-AR"/>
        </w:rPr>
        <w:t xml:space="preserve">), se dirige/n a </w:t>
      </w:r>
      <w:r w:rsidR="00B63CFA">
        <w:rPr>
          <w:b/>
          <w:bCs/>
          <w:sz w:val="18"/>
          <w:szCs w:val="18"/>
          <w:lang w:val="es-AR"/>
        </w:rPr>
        <w:t>Banco de Servicios y Transacciones S.A.U.</w:t>
      </w:r>
      <w:r w:rsidR="00B63CFA">
        <w:rPr>
          <w:b/>
          <w:bCs/>
          <w:sz w:val="18"/>
          <w:szCs w:val="18"/>
          <w:lang w:val="es-AR"/>
        </w:rPr>
        <w:t xml:space="preserve"> </w:t>
      </w:r>
      <w:r w:rsidRPr="00C62149">
        <w:rPr>
          <w:sz w:val="18"/>
          <w:lang w:val="es-AR"/>
        </w:rPr>
        <w:t>(el “</w:t>
      </w:r>
      <w:r w:rsidRPr="00C62149">
        <w:rPr>
          <w:sz w:val="18"/>
          <w:u w:val="single"/>
          <w:lang w:val="es-AR"/>
        </w:rPr>
        <w:t>Colocador</w:t>
      </w:r>
      <w:r w:rsidRPr="00C62149">
        <w:rPr>
          <w:sz w:val="18"/>
          <w:lang w:val="es-AR"/>
        </w:rPr>
        <w:t>”) en relación</w:t>
      </w:r>
      <w:r w:rsidRPr="00C62149">
        <w:rPr>
          <w:sz w:val="18"/>
          <w:szCs w:val="22"/>
          <w:lang w:val="es-AR" w:eastAsia="en-US"/>
        </w:rPr>
        <w:t xml:space="preserve"> </w:t>
      </w:r>
      <w:r w:rsidRPr="00C62149">
        <w:rPr>
          <w:sz w:val="18"/>
          <w:lang w:val="es-AR"/>
        </w:rPr>
        <w:t xml:space="preserve">con </w:t>
      </w:r>
      <w:r w:rsidR="00FA3CDB" w:rsidRPr="00C62149">
        <w:rPr>
          <w:rFonts w:eastAsia="Palatino Linotype"/>
          <w:sz w:val="18"/>
        </w:rPr>
        <w:t xml:space="preserve">las </w:t>
      </w:r>
      <w:r w:rsidR="001B5FEC" w:rsidRPr="00532FCB">
        <w:rPr>
          <w:sz w:val="18"/>
          <w:szCs w:val="18"/>
        </w:rPr>
        <w:t xml:space="preserve">obligaciones negociables simples, no convertibles en acciones, serie I, denominadas, a ser suscriptas, integradas y pagaderas en Dólares Estadounidenses en la República Argentina (dólar </w:t>
      </w:r>
      <w:proofErr w:type="spellStart"/>
      <w:r w:rsidR="001B5FEC" w:rsidRPr="00532FCB">
        <w:rPr>
          <w:sz w:val="18"/>
          <w:szCs w:val="18"/>
        </w:rPr>
        <w:t>mep</w:t>
      </w:r>
      <w:proofErr w:type="spellEnd"/>
      <w:r w:rsidR="001B5FEC" w:rsidRPr="00532FCB">
        <w:rPr>
          <w:sz w:val="18"/>
          <w:szCs w:val="18"/>
        </w:rPr>
        <w:t xml:space="preserve">), a una tasa de interés fija nominal anual, con vencimiento a los 30 (treinta) meses contados desde la Fecha de Emisión y Liquidación </w:t>
      </w:r>
      <w:r w:rsidR="00FA3CDB" w:rsidRPr="00C62149">
        <w:rPr>
          <w:rFonts w:eastAsia="Palatino Linotype"/>
          <w:sz w:val="18"/>
        </w:rPr>
        <w:t>(las “</w:t>
      </w:r>
      <w:r w:rsidR="00FA3CDB" w:rsidRPr="00C62149">
        <w:rPr>
          <w:rFonts w:eastAsia="Palatino Linotype"/>
          <w:sz w:val="18"/>
          <w:u w:val="single"/>
        </w:rPr>
        <w:t xml:space="preserve">Obligaciones Negociables Serie </w:t>
      </w:r>
      <w:r w:rsidR="00AF478F" w:rsidRPr="00DB4887">
        <w:rPr>
          <w:rFonts w:eastAsia="Palatino Linotype"/>
          <w:bCs/>
          <w:sz w:val="18"/>
          <w:szCs w:val="18"/>
          <w:u w:val="single"/>
        </w:rPr>
        <w:t>I</w:t>
      </w:r>
      <w:r w:rsidR="00FA3CDB" w:rsidRPr="00C62149">
        <w:rPr>
          <w:rFonts w:eastAsia="Palatino Linotype"/>
          <w:sz w:val="18"/>
        </w:rPr>
        <w:t xml:space="preserve">” </w:t>
      </w:r>
      <w:r w:rsidR="00430084" w:rsidRPr="00C62149">
        <w:rPr>
          <w:rFonts w:eastAsia="Palatino Linotype"/>
          <w:sz w:val="18"/>
        </w:rPr>
        <w:t>o</w:t>
      </w:r>
      <w:r w:rsidR="00FA3CDB" w:rsidRPr="00C62149">
        <w:rPr>
          <w:rFonts w:eastAsia="Palatino Linotype"/>
          <w:sz w:val="18"/>
        </w:rPr>
        <w:t xml:space="preserve"> las “</w:t>
      </w:r>
      <w:r w:rsidR="00FA3CDB" w:rsidRPr="00C62149">
        <w:rPr>
          <w:rFonts w:eastAsia="Palatino Linotype"/>
          <w:sz w:val="18"/>
          <w:u w:val="single"/>
        </w:rPr>
        <w:t>Obligaciones Negociables</w:t>
      </w:r>
      <w:r w:rsidR="00FA3CDB" w:rsidRPr="00C62149">
        <w:rPr>
          <w:rFonts w:eastAsia="Palatino Linotype"/>
          <w:sz w:val="18"/>
        </w:rPr>
        <w:t>”</w:t>
      </w:r>
      <w:r w:rsidR="00430084" w:rsidRPr="00C62149">
        <w:rPr>
          <w:rFonts w:eastAsia="Palatino Linotype"/>
          <w:sz w:val="18"/>
        </w:rPr>
        <w:t>, indistintamente</w:t>
      </w:r>
      <w:r w:rsidR="00FA3CDB" w:rsidRPr="00C62149">
        <w:rPr>
          <w:rFonts w:eastAsia="Palatino Linotype"/>
          <w:sz w:val="18"/>
        </w:rPr>
        <w:t>),</w:t>
      </w:r>
      <w:r w:rsidR="00FA3CDB" w:rsidRPr="00C62149">
        <w:rPr>
          <w:rFonts w:eastAsia="Palatino Linotype"/>
          <w:sz w:val="18"/>
          <w:szCs w:val="22"/>
          <w:lang w:eastAsia="en-US"/>
        </w:rPr>
        <w:t xml:space="preserve"> </w:t>
      </w:r>
      <w:r w:rsidRPr="00C62149">
        <w:rPr>
          <w:sz w:val="18"/>
          <w:lang w:val="es-AR"/>
        </w:rPr>
        <w:t xml:space="preserve">que serán emitidas por </w:t>
      </w:r>
      <w:r w:rsidR="00BE41C2">
        <w:rPr>
          <w:b/>
          <w:bCs/>
          <w:sz w:val="18"/>
          <w:lang w:val="es-AR"/>
        </w:rPr>
        <w:t xml:space="preserve">INDAVE </w:t>
      </w:r>
      <w:r w:rsidR="00ED20D5" w:rsidRPr="00F6138D">
        <w:rPr>
          <w:b/>
          <w:bCs/>
          <w:sz w:val="18"/>
          <w:lang w:val="es-AR"/>
        </w:rPr>
        <w:t>S.A.</w:t>
      </w:r>
      <w:r w:rsidRPr="00C62149">
        <w:rPr>
          <w:sz w:val="18"/>
          <w:lang w:val="es-AR"/>
        </w:rPr>
        <w:t xml:space="preserve"> (la “</w:t>
      </w:r>
      <w:r w:rsidRPr="00C62149">
        <w:rPr>
          <w:sz w:val="18"/>
          <w:u w:val="single"/>
          <w:lang w:val="es-AR"/>
        </w:rPr>
        <w:t>Emisora</w:t>
      </w:r>
      <w:r w:rsidRPr="00C62149">
        <w:rPr>
          <w:sz w:val="18"/>
          <w:lang w:val="es-AR"/>
        </w:rPr>
        <w:t>” o la “</w:t>
      </w:r>
      <w:r w:rsidRPr="00C62149">
        <w:rPr>
          <w:sz w:val="18"/>
          <w:u w:val="single"/>
          <w:lang w:val="es-AR"/>
        </w:rPr>
        <w:t>Compañía</w:t>
      </w:r>
      <w:r w:rsidRPr="00C62149">
        <w:rPr>
          <w:sz w:val="18"/>
          <w:lang w:val="es-MX"/>
        </w:rPr>
        <w:t>”,</w:t>
      </w:r>
      <w:r w:rsidRPr="00C62149">
        <w:rPr>
          <w:sz w:val="18"/>
          <w:szCs w:val="22"/>
          <w:lang w:val="es-MX" w:eastAsia="en-US"/>
        </w:rPr>
        <w:t xml:space="preserve"> </w:t>
      </w:r>
      <w:r w:rsidRPr="00C62149">
        <w:rPr>
          <w:sz w:val="18"/>
          <w:lang w:val="es-MX"/>
        </w:rPr>
        <w:t xml:space="preserve">indistintamente), </w:t>
      </w:r>
      <w:r w:rsidRPr="00C62149">
        <w:rPr>
          <w:sz w:val="18"/>
          <w:lang w:val="es-AR"/>
        </w:rPr>
        <w:t xml:space="preserve">de acuerdo a los términos y condiciones establecidos en el Prospecto de fecha </w:t>
      </w:r>
      <w:r w:rsidR="00BE41C2">
        <w:rPr>
          <w:sz w:val="18"/>
          <w:szCs w:val="18"/>
          <w:lang w:val="es-AR"/>
        </w:rPr>
        <w:t>7</w:t>
      </w:r>
      <w:r w:rsidR="00EB4A8F">
        <w:rPr>
          <w:sz w:val="18"/>
          <w:szCs w:val="18"/>
          <w:lang w:val="es-AR"/>
        </w:rPr>
        <w:t xml:space="preserve"> de </w:t>
      </w:r>
      <w:r w:rsidR="00BE41C2">
        <w:rPr>
          <w:sz w:val="18"/>
          <w:szCs w:val="18"/>
          <w:lang w:val="es-AR"/>
        </w:rPr>
        <w:t>agosto</w:t>
      </w:r>
      <w:r w:rsidR="00BE41C2" w:rsidRPr="00C62149">
        <w:rPr>
          <w:sz w:val="18"/>
          <w:lang w:val="es-AR"/>
        </w:rPr>
        <w:t xml:space="preserve"> </w:t>
      </w:r>
      <w:r w:rsidRPr="00C62149">
        <w:rPr>
          <w:sz w:val="18"/>
          <w:lang w:val="es-AR"/>
        </w:rPr>
        <w:t xml:space="preserve">de </w:t>
      </w:r>
      <w:r w:rsidR="00430084" w:rsidRPr="00DB4887">
        <w:rPr>
          <w:sz w:val="18"/>
          <w:szCs w:val="18"/>
          <w:lang w:val="es-AR"/>
        </w:rPr>
        <w:t>202</w:t>
      </w:r>
      <w:r w:rsidR="00D65326">
        <w:rPr>
          <w:sz w:val="18"/>
          <w:szCs w:val="18"/>
          <w:lang w:val="es-AR"/>
        </w:rPr>
        <w:t>6</w:t>
      </w:r>
      <w:r w:rsidR="00430084" w:rsidRPr="00C62149">
        <w:rPr>
          <w:sz w:val="18"/>
          <w:lang w:val="es-AR"/>
        </w:rPr>
        <w:t xml:space="preserve"> </w:t>
      </w:r>
      <w:r w:rsidRPr="00C62149">
        <w:rPr>
          <w:sz w:val="18"/>
          <w:lang w:val="es-AR"/>
        </w:rPr>
        <w:t>(el “</w:t>
      </w:r>
      <w:r w:rsidRPr="00C62149">
        <w:rPr>
          <w:sz w:val="18"/>
          <w:u w:val="single"/>
          <w:lang w:val="es-AR"/>
        </w:rPr>
        <w:t>Prospecto</w:t>
      </w:r>
      <w:r w:rsidRPr="00C62149">
        <w:rPr>
          <w:sz w:val="18"/>
          <w:lang w:val="es-AR"/>
        </w:rPr>
        <w:t>”),</w:t>
      </w:r>
      <w:r w:rsidRPr="00C62149">
        <w:rPr>
          <w:sz w:val="18"/>
          <w:szCs w:val="22"/>
          <w:lang w:val="es-AR" w:eastAsia="en-US"/>
        </w:rPr>
        <w:t xml:space="preserve"> </w:t>
      </w:r>
      <w:r w:rsidR="00430084" w:rsidRPr="00C62149">
        <w:rPr>
          <w:sz w:val="18"/>
          <w:lang w:val="es-AR"/>
        </w:rPr>
        <w:t>que fuera publicado en el</w:t>
      </w:r>
      <w:r w:rsidR="00430084" w:rsidRPr="00C62149">
        <w:rPr>
          <w:sz w:val="18"/>
        </w:rPr>
        <w:t xml:space="preserve"> </w:t>
      </w:r>
      <w:r w:rsidR="00430084" w:rsidRPr="00C62149">
        <w:rPr>
          <w:sz w:val="18"/>
          <w:lang w:val="es-AR"/>
        </w:rPr>
        <w:t>boletín diario de la Bolsa de Comercio de Buenos Aires (“</w:t>
      </w:r>
      <w:r w:rsidR="00430084" w:rsidRPr="00C62149">
        <w:rPr>
          <w:sz w:val="18"/>
          <w:u w:val="single"/>
          <w:lang w:val="es-AR"/>
        </w:rPr>
        <w:t>BCBA</w:t>
      </w:r>
      <w:r w:rsidR="00430084" w:rsidRPr="00C62149">
        <w:rPr>
          <w:sz w:val="18"/>
          <w:lang w:val="es-AR"/>
        </w:rPr>
        <w:t>”),</w:t>
      </w:r>
      <w:r w:rsidR="00430084" w:rsidRPr="00C62149">
        <w:rPr>
          <w:sz w:val="18"/>
          <w:szCs w:val="22"/>
          <w:lang w:val="es-AR" w:eastAsia="en-US"/>
        </w:rPr>
        <w:t xml:space="preserve"> </w:t>
      </w:r>
      <w:r w:rsidR="00430084" w:rsidRPr="00C62149">
        <w:rPr>
          <w:sz w:val="18"/>
          <w:lang w:val="es-AR"/>
        </w:rPr>
        <w:t>en virtud del ejercicio de las facultades delegadas por Bolsas y Mercados Argentinos S.A. (“</w:t>
      </w:r>
      <w:r w:rsidR="00430084" w:rsidRPr="00C62149">
        <w:rPr>
          <w:sz w:val="18"/>
          <w:u w:val="single"/>
          <w:lang w:val="es-AR"/>
        </w:rPr>
        <w:t>BYMA</w:t>
      </w:r>
      <w:r w:rsidR="00430084" w:rsidRPr="00C62149">
        <w:rPr>
          <w:sz w:val="18"/>
          <w:lang w:val="es-AR"/>
        </w:rPr>
        <w:t>”)</w:t>
      </w:r>
      <w:r w:rsidR="00430084" w:rsidRPr="00C62149">
        <w:rPr>
          <w:sz w:val="18"/>
          <w:szCs w:val="22"/>
          <w:lang w:val="es-AR" w:eastAsia="en-US"/>
        </w:rPr>
        <w:t xml:space="preserve"> </w:t>
      </w:r>
      <w:r w:rsidR="00430084" w:rsidRPr="00C62149">
        <w:rPr>
          <w:sz w:val="18"/>
          <w:lang w:val="es-AR"/>
        </w:rPr>
        <w:t>(el “</w:t>
      </w:r>
      <w:r w:rsidR="00430084" w:rsidRPr="00C62149">
        <w:rPr>
          <w:sz w:val="18"/>
          <w:u w:val="single"/>
          <w:lang w:val="es-AR"/>
        </w:rPr>
        <w:t>Boletín Diario de la BCBA</w:t>
      </w:r>
      <w:r w:rsidR="00430084" w:rsidRPr="00C62149">
        <w:rPr>
          <w:sz w:val="18"/>
          <w:lang w:val="es-AR"/>
        </w:rPr>
        <w:t>”) y</w:t>
      </w:r>
      <w:r w:rsidR="00430084" w:rsidRPr="00C62149">
        <w:rPr>
          <w:sz w:val="18"/>
          <w:szCs w:val="22"/>
          <w:lang w:val="es-AR" w:eastAsia="en-US"/>
        </w:rPr>
        <w:t xml:space="preserve"> </w:t>
      </w:r>
      <w:r w:rsidR="00430084" w:rsidRPr="00C62149">
        <w:rPr>
          <w:sz w:val="18"/>
          <w:lang w:val="es-AR"/>
        </w:rPr>
        <w:t>en el micrositio de A3 Mercados S.A. (“</w:t>
      </w:r>
      <w:r w:rsidR="00430084" w:rsidRPr="00C62149">
        <w:rPr>
          <w:sz w:val="18"/>
          <w:u w:val="single"/>
          <w:lang w:val="es-AR"/>
        </w:rPr>
        <w:t>A3</w:t>
      </w:r>
      <w:r w:rsidR="00430084" w:rsidRPr="00C62149">
        <w:rPr>
          <w:sz w:val="18"/>
          <w:szCs w:val="22"/>
          <w:u w:val="single"/>
          <w:lang w:val="es-AR" w:eastAsia="en-US"/>
        </w:rPr>
        <w:t xml:space="preserve"> </w:t>
      </w:r>
      <w:r w:rsidR="00430084" w:rsidRPr="00C62149">
        <w:rPr>
          <w:sz w:val="18"/>
          <w:u w:val="single"/>
          <w:lang w:val="es-AR"/>
        </w:rPr>
        <w:t>Mercados</w:t>
      </w:r>
      <w:r w:rsidR="00430084" w:rsidRPr="00C62149">
        <w:rPr>
          <w:sz w:val="18"/>
          <w:lang w:val="es-AR"/>
        </w:rPr>
        <w:t>”)</w:t>
      </w:r>
      <w:r w:rsidR="00430084" w:rsidRPr="00C62149">
        <w:rPr>
          <w:sz w:val="18"/>
          <w:szCs w:val="22"/>
          <w:lang w:val="es-AR" w:eastAsia="en-US"/>
        </w:rPr>
        <w:t xml:space="preserve"> </w:t>
      </w:r>
      <w:r w:rsidR="00430084" w:rsidRPr="00DB4887">
        <w:rPr>
          <w:sz w:val="18"/>
          <w:szCs w:val="18"/>
          <w:lang w:val="es-AR"/>
        </w:rPr>
        <w:t>(https://marketdata.mae.com.ar/)</w:t>
      </w:r>
      <w:r w:rsidR="00430084" w:rsidRPr="00C62149">
        <w:rPr>
          <w:sz w:val="18"/>
          <w:lang w:val="es-AR"/>
        </w:rPr>
        <w:t xml:space="preserve"> (la “</w:t>
      </w:r>
      <w:r w:rsidR="00430084" w:rsidRPr="00C62149">
        <w:rPr>
          <w:sz w:val="18"/>
          <w:u w:val="single"/>
          <w:lang w:val="es-AR"/>
        </w:rPr>
        <w:t>Página Web de A3 Mercados</w:t>
      </w:r>
      <w:r w:rsidR="00430084" w:rsidRPr="00C62149">
        <w:rPr>
          <w:sz w:val="18"/>
          <w:lang w:val="es-AR"/>
        </w:rPr>
        <w:t>” y</w:t>
      </w:r>
      <w:r w:rsidR="00430084" w:rsidRPr="00C62149">
        <w:rPr>
          <w:sz w:val="18"/>
          <w:szCs w:val="22"/>
          <w:lang w:val="es-AR" w:eastAsia="en-US"/>
        </w:rPr>
        <w:t xml:space="preserve"> </w:t>
      </w:r>
      <w:r w:rsidR="00430084" w:rsidRPr="00C62149">
        <w:rPr>
          <w:sz w:val="18"/>
          <w:lang w:val="es-AR"/>
        </w:rPr>
        <w:t>junto con el Boletín Diario de la BCBA, los “</w:t>
      </w:r>
      <w:r w:rsidR="00430084" w:rsidRPr="00C62149">
        <w:rPr>
          <w:sz w:val="18"/>
          <w:u w:val="single"/>
          <w:lang w:val="es-AR"/>
        </w:rPr>
        <w:t>Sistemas Informáticos</w:t>
      </w:r>
      <w:r w:rsidR="00430084" w:rsidRPr="00C62149">
        <w:rPr>
          <w:sz w:val="18"/>
          <w:lang w:val="es-AR"/>
        </w:rPr>
        <w:t>”)</w:t>
      </w:r>
      <w:r w:rsidRPr="00C62149">
        <w:rPr>
          <w:sz w:val="18"/>
          <w:lang w:val="es-AR"/>
        </w:rPr>
        <w:t xml:space="preserve">, y </w:t>
      </w:r>
      <w:proofErr w:type="gramStart"/>
      <w:r w:rsidRPr="00C62149">
        <w:rPr>
          <w:sz w:val="18"/>
          <w:lang w:val="es-AR"/>
        </w:rPr>
        <w:t>de acuerdo al</w:t>
      </w:r>
      <w:proofErr w:type="gramEnd"/>
      <w:r w:rsidRPr="00C62149">
        <w:rPr>
          <w:sz w:val="18"/>
          <w:lang w:val="es-AR"/>
        </w:rPr>
        <w:t xml:space="preserve"> contrato de colocación </w:t>
      </w:r>
      <w:r w:rsidR="001B5FEC">
        <w:rPr>
          <w:sz w:val="18"/>
          <w:lang w:val="es-AR"/>
        </w:rPr>
        <w:t xml:space="preserve">de fecha 7 de agosto de 2026 </w:t>
      </w:r>
      <w:r w:rsidRPr="00C62149">
        <w:rPr>
          <w:sz w:val="18"/>
          <w:lang w:val="es-AR"/>
        </w:rPr>
        <w:t>celebrado entre la Emisora</w:t>
      </w:r>
      <w:r w:rsidR="00BE41C2">
        <w:rPr>
          <w:sz w:val="18"/>
          <w:lang w:val="es-AR"/>
        </w:rPr>
        <w:t xml:space="preserve">, </w:t>
      </w:r>
      <w:r w:rsidR="00BE41C2">
        <w:rPr>
          <w:b/>
          <w:bCs/>
          <w:sz w:val="18"/>
          <w:szCs w:val="18"/>
        </w:rPr>
        <w:t>Banco CMF</w:t>
      </w:r>
      <w:r w:rsidR="00956ABF" w:rsidRPr="005E442E">
        <w:rPr>
          <w:b/>
          <w:bCs/>
          <w:sz w:val="18"/>
          <w:szCs w:val="18"/>
        </w:rPr>
        <w:t xml:space="preserve"> S.A.</w:t>
      </w:r>
      <w:r w:rsidR="00BE41C2" w:rsidRPr="001B5FEC">
        <w:rPr>
          <w:b/>
          <w:sz w:val="18"/>
        </w:rPr>
        <w:t xml:space="preserve"> </w:t>
      </w:r>
      <w:r w:rsidR="00BE41C2">
        <w:rPr>
          <w:b/>
          <w:bCs/>
          <w:sz w:val="18"/>
          <w:szCs w:val="18"/>
        </w:rPr>
        <w:t>y Banco de Servicios y Transacciones S.A.U.</w:t>
      </w:r>
      <w:r w:rsidR="00956ABF" w:rsidRPr="005E442E">
        <w:rPr>
          <w:sz w:val="18"/>
          <w:szCs w:val="18"/>
        </w:rPr>
        <w:t xml:space="preserve"> </w:t>
      </w:r>
      <w:r w:rsidR="009D6805" w:rsidRPr="00C62149">
        <w:rPr>
          <w:sz w:val="18"/>
          <w:lang w:val="es-AR"/>
        </w:rPr>
        <w:t xml:space="preserve"> </w:t>
      </w:r>
      <w:r w:rsidRPr="00C62149">
        <w:rPr>
          <w:sz w:val="18"/>
          <w:lang w:val="es-AR"/>
        </w:rPr>
        <w:t>actuando en su carácter de Colocador</w:t>
      </w:r>
      <w:r w:rsidR="00BE41C2">
        <w:rPr>
          <w:sz w:val="18"/>
          <w:lang w:val="es-AR"/>
        </w:rPr>
        <w:t>es</w:t>
      </w:r>
      <w:r w:rsidRPr="00C62149">
        <w:rPr>
          <w:sz w:val="18"/>
          <w:lang w:val="es-AR"/>
        </w:rPr>
        <w:t xml:space="preserve"> (</w:t>
      </w:r>
      <w:r w:rsidR="005945D8">
        <w:rPr>
          <w:sz w:val="18"/>
          <w:lang w:val="es-AR"/>
        </w:rPr>
        <w:t>l</w:t>
      </w:r>
      <w:r w:rsidR="00BE41C2">
        <w:rPr>
          <w:sz w:val="18"/>
          <w:lang w:val="es-AR"/>
        </w:rPr>
        <w:t>os</w:t>
      </w:r>
      <w:r w:rsidR="005945D8" w:rsidRPr="00C62149">
        <w:rPr>
          <w:sz w:val="18"/>
          <w:lang w:val="es-AR"/>
        </w:rPr>
        <w:t xml:space="preserve"> </w:t>
      </w:r>
      <w:r w:rsidRPr="00C62149">
        <w:rPr>
          <w:sz w:val="18"/>
          <w:lang w:val="es-AR"/>
        </w:rPr>
        <w:t>“</w:t>
      </w:r>
      <w:r w:rsidRPr="00C62149">
        <w:rPr>
          <w:sz w:val="18"/>
          <w:u w:val="single"/>
          <w:lang w:val="es-AR"/>
        </w:rPr>
        <w:t>Colocador</w:t>
      </w:r>
      <w:r w:rsidR="00BE41C2">
        <w:rPr>
          <w:sz w:val="18"/>
          <w:u w:val="single"/>
          <w:lang w:val="es-AR"/>
        </w:rPr>
        <w:t>es</w:t>
      </w:r>
      <w:r w:rsidRPr="00C62149">
        <w:rPr>
          <w:sz w:val="18"/>
          <w:lang w:val="es-AR"/>
        </w:rPr>
        <w:t>”) (el “</w:t>
      </w:r>
      <w:r w:rsidRPr="00C62149">
        <w:rPr>
          <w:sz w:val="18"/>
          <w:u w:val="single"/>
          <w:lang w:val="es-AR"/>
        </w:rPr>
        <w:t>Contrato de Colocación</w:t>
      </w:r>
      <w:r w:rsidRPr="00C62149">
        <w:rPr>
          <w:sz w:val="18"/>
          <w:lang w:val="es-AR"/>
        </w:rPr>
        <w:t>” y junto con el Prospecto, los “</w:t>
      </w:r>
      <w:r w:rsidRPr="00C62149">
        <w:rPr>
          <w:sz w:val="18"/>
          <w:u w:val="single"/>
          <w:lang w:val="es-AR"/>
        </w:rPr>
        <w:t>Documentos de la Oferta</w:t>
      </w:r>
      <w:r w:rsidRPr="00C62149">
        <w:rPr>
          <w:sz w:val="18"/>
          <w:lang w:val="es-AR"/>
        </w:rPr>
        <w:t xml:space="preserve">”), </w:t>
      </w:r>
      <w:r w:rsidR="00DB4887" w:rsidRPr="00C62149">
        <w:rPr>
          <w:sz w:val="18"/>
          <w:lang w:val="es-AR"/>
        </w:rPr>
        <w:t>a los efectos de solicitar mediante la presente orden de compra (en adelante, la “</w:t>
      </w:r>
      <w:r w:rsidR="00DB4887" w:rsidRPr="00C62149">
        <w:rPr>
          <w:sz w:val="18"/>
          <w:u w:val="single"/>
          <w:lang w:val="es-AR"/>
        </w:rPr>
        <w:t>Orden de</w:t>
      </w:r>
      <w:r w:rsidR="00DB4887" w:rsidRPr="00C62149">
        <w:rPr>
          <w:sz w:val="18"/>
          <w:szCs w:val="22"/>
          <w:u w:val="single"/>
          <w:lang w:val="es-AR" w:eastAsia="en-US"/>
        </w:rPr>
        <w:t xml:space="preserve"> </w:t>
      </w:r>
      <w:r w:rsidR="00DB4887" w:rsidRPr="00C62149">
        <w:rPr>
          <w:sz w:val="18"/>
          <w:u w:val="single"/>
          <w:lang w:val="es-AR"/>
        </w:rPr>
        <w:t>Compra</w:t>
      </w:r>
      <w:r w:rsidR="00DB4887" w:rsidRPr="00C62149">
        <w:rPr>
          <w:sz w:val="18"/>
          <w:lang w:val="es-AR"/>
        </w:rPr>
        <w:t>”) la suscripción de las Obligaciones Negociables que se indican más abajo, en los términos y condiciones que se describen en los Documentos de la Oferta, que el Oferente declara conocer</w:t>
      </w:r>
      <w:r w:rsidRPr="00C62149">
        <w:rPr>
          <w:sz w:val="18"/>
          <w:lang w:val="es-AR"/>
        </w:rPr>
        <w:t>.</w:t>
      </w:r>
      <w:r w:rsidRPr="00DB4887">
        <w:rPr>
          <w:sz w:val="18"/>
          <w:szCs w:val="18"/>
          <w:lang w:val="es-AR"/>
        </w:rPr>
        <w:t xml:space="preserve"> </w:t>
      </w:r>
    </w:p>
    <w:p w14:paraId="3395A6E6" w14:textId="77777777" w:rsidR="00CC61D1" w:rsidRPr="00C62149" w:rsidRDefault="00CC61D1" w:rsidP="00C62149">
      <w:pPr>
        <w:ind w:firstLineChars="322" w:firstLine="580"/>
        <w:jc w:val="both"/>
        <w:rPr>
          <w:sz w:val="18"/>
          <w:lang w:val="es-AR"/>
        </w:rPr>
      </w:pPr>
    </w:p>
    <w:p w14:paraId="0F309FFF" w14:textId="77777777" w:rsidR="00CC61D1" w:rsidRPr="00C62149" w:rsidRDefault="00CC61D1" w:rsidP="00C62149">
      <w:pPr>
        <w:spacing w:line="240" w:lineRule="atLeast"/>
        <w:ind w:left="-142" w:right="-17"/>
        <w:jc w:val="both"/>
        <w:rPr>
          <w:i/>
          <w:sz w:val="18"/>
          <w:lang w:val="es-AR"/>
        </w:rPr>
      </w:pPr>
    </w:p>
    <w:tbl>
      <w:tblPr>
        <w:tblW w:w="949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964"/>
        <w:gridCol w:w="2410"/>
        <w:gridCol w:w="3124"/>
      </w:tblGrid>
      <w:tr w:rsidR="00F6138D" w:rsidRPr="009D7DAF" w14:paraId="020E9772" w14:textId="77777777" w:rsidTr="00CD6560">
        <w:trPr>
          <w:trHeight w:val="304"/>
          <w:jc w:val="center"/>
        </w:trPr>
        <w:tc>
          <w:tcPr>
            <w:tcW w:w="9498" w:type="dxa"/>
            <w:gridSpan w:val="3"/>
            <w:tcBorders>
              <w:top w:val="single" w:sz="4" w:space="0" w:color="auto"/>
              <w:left w:val="single" w:sz="4" w:space="0" w:color="auto"/>
              <w:bottom w:val="single" w:sz="4" w:space="0" w:color="auto"/>
              <w:right w:val="single" w:sz="4" w:space="0" w:color="auto"/>
            </w:tcBorders>
          </w:tcPr>
          <w:p w14:paraId="735AEBA2" w14:textId="056CC57A" w:rsidR="00F6138D" w:rsidRPr="00B67262" w:rsidRDefault="00F6138D" w:rsidP="00CD6560">
            <w:pPr>
              <w:ind w:firstLineChars="322" w:firstLine="582"/>
              <w:jc w:val="center"/>
              <w:rPr>
                <w:b/>
                <w:bCs/>
                <w:sz w:val="18"/>
                <w:szCs w:val="18"/>
                <w:lang w:val="es-AR"/>
              </w:rPr>
            </w:pPr>
            <w:r w:rsidRPr="00B67262">
              <w:rPr>
                <w:b/>
                <w:sz w:val="18"/>
                <w:szCs w:val="18"/>
              </w:rPr>
              <w:t xml:space="preserve">Obligaciones Negociables Serie </w:t>
            </w:r>
            <w:r w:rsidRPr="00DB4887">
              <w:rPr>
                <w:b/>
                <w:sz w:val="18"/>
                <w:szCs w:val="18"/>
              </w:rPr>
              <w:t>I</w:t>
            </w:r>
            <w:r>
              <w:rPr>
                <w:b/>
                <w:sz w:val="18"/>
                <w:szCs w:val="18"/>
              </w:rPr>
              <w:t xml:space="preserve"> –</w:t>
            </w:r>
            <w:r w:rsidRPr="00C62149">
              <w:rPr>
                <w:b/>
                <w:sz w:val="18"/>
              </w:rPr>
              <w:t xml:space="preserve"> </w:t>
            </w:r>
            <w:r>
              <w:rPr>
                <w:b/>
                <w:sz w:val="18"/>
                <w:szCs w:val="18"/>
              </w:rPr>
              <w:t xml:space="preserve">Bajo </w:t>
            </w:r>
            <w:r w:rsidRPr="00C62149">
              <w:rPr>
                <w:b/>
                <w:sz w:val="18"/>
              </w:rPr>
              <w:t>Impacto</w:t>
            </w:r>
          </w:p>
        </w:tc>
      </w:tr>
      <w:tr w:rsidR="00F6138D" w:rsidRPr="009D7DAF" w14:paraId="6EBC9B30" w14:textId="77777777" w:rsidTr="00CD6560">
        <w:trPr>
          <w:trHeight w:val="304"/>
          <w:jc w:val="center"/>
        </w:trPr>
        <w:tc>
          <w:tcPr>
            <w:tcW w:w="9498" w:type="dxa"/>
            <w:gridSpan w:val="3"/>
            <w:tcBorders>
              <w:top w:val="single" w:sz="4" w:space="0" w:color="auto"/>
              <w:left w:val="single" w:sz="4" w:space="0" w:color="auto"/>
              <w:bottom w:val="single" w:sz="4" w:space="0" w:color="auto"/>
              <w:right w:val="single" w:sz="4" w:space="0" w:color="auto"/>
            </w:tcBorders>
          </w:tcPr>
          <w:p w14:paraId="04D4B1FB" w14:textId="77777777" w:rsidR="00F6138D" w:rsidRPr="00B67262" w:rsidRDefault="00F6138D" w:rsidP="00CD6560">
            <w:pPr>
              <w:rPr>
                <w:b/>
                <w:sz w:val="18"/>
                <w:szCs w:val="18"/>
              </w:rPr>
            </w:pPr>
            <w:r w:rsidRPr="00B67262">
              <w:rPr>
                <w:b/>
                <w:sz w:val="18"/>
                <w:szCs w:val="18"/>
              </w:rPr>
              <w:t>Tramo Competitivo</w:t>
            </w:r>
          </w:p>
        </w:tc>
      </w:tr>
      <w:tr w:rsidR="00F6138D" w:rsidRPr="009D7DAF" w14:paraId="49F151CA" w14:textId="77777777" w:rsidTr="00CD6560">
        <w:trPr>
          <w:trHeight w:val="304"/>
          <w:jc w:val="center"/>
        </w:trPr>
        <w:tc>
          <w:tcPr>
            <w:tcW w:w="3964" w:type="dxa"/>
            <w:tcBorders>
              <w:top w:val="single" w:sz="4" w:space="0" w:color="auto"/>
              <w:left w:val="single" w:sz="4" w:space="0" w:color="auto"/>
              <w:bottom w:val="single" w:sz="4" w:space="0" w:color="auto"/>
              <w:right w:val="single" w:sz="4" w:space="0" w:color="auto"/>
            </w:tcBorders>
            <w:vAlign w:val="center"/>
            <w:hideMark/>
          </w:tcPr>
          <w:p w14:paraId="549A6954" w14:textId="77777777" w:rsidR="00F6138D" w:rsidRPr="00B67262" w:rsidRDefault="00F6138D" w:rsidP="00CD6560">
            <w:pPr>
              <w:ind w:firstLineChars="322" w:firstLine="582"/>
              <w:jc w:val="both"/>
              <w:rPr>
                <w:b/>
                <w:bCs/>
                <w:sz w:val="18"/>
                <w:szCs w:val="18"/>
                <w:lang w:val="es-AR"/>
              </w:rPr>
            </w:pPr>
            <w:r w:rsidRPr="00B67262">
              <w:rPr>
                <w:b/>
                <w:bCs/>
                <w:sz w:val="18"/>
                <w:szCs w:val="18"/>
                <w:lang w:val="es-AR"/>
              </w:rPr>
              <w:t>Valor Nominal ofrecido</w:t>
            </w:r>
            <w:r w:rsidRPr="00B67262">
              <w:rPr>
                <w:b/>
                <w:bCs/>
                <w:sz w:val="18"/>
                <w:szCs w:val="18"/>
                <w:vertAlign w:val="superscript"/>
                <w:lang w:val="es-AR"/>
              </w:rPr>
              <w:t xml:space="preserve"> (1)</w:t>
            </w:r>
          </w:p>
        </w:tc>
        <w:tc>
          <w:tcPr>
            <w:tcW w:w="2410" w:type="dxa"/>
            <w:tcBorders>
              <w:top w:val="single" w:sz="4" w:space="0" w:color="auto"/>
              <w:left w:val="single" w:sz="4" w:space="0" w:color="auto"/>
              <w:bottom w:val="single" w:sz="4" w:space="0" w:color="auto"/>
              <w:right w:val="single" w:sz="4" w:space="0" w:color="auto"/>
            </w:tcBorders>
            <w:hideMark/>
          </w:tcPr>
          <w:p w14:paraId="42C7919C" w14:textId="13EBF75D" w:rsidR="00F6138D" w:rsidRPr="00B67262" w:rsidRDefault="00F6138D" w:rsidP="00CD6560">
            <w:pPr>
              <w:jc w:val="center"/>
              <w:rPr>
                <w:b/>
                <w:bCs/>
                <w:sz w:val="18"/>
                <w:szCs w:val="18"/>
                <w:lang w:val="es-AR"/>
              </w:rPr>
            </w:pPr>
            <w:r w:rsidRPr="00C62149">
              <w:rPr>
                <w:b/>
                <w:sz w:val="18"/>
                <w:lang w:val="es-AR"/>
              </w:rPr>
              <w:t xml:space="preserve">Tasa </w:t>
            </w:r>
            <w:r w:rsidR="000068FE">
              <w:rPr>
                <w:b/>
                <w:sz w:val="18"/>
                <w:lang w:val="es-AR"/>
              </w:rPr>
              <w:t xml:space="preserve">de Interés </w:t>
            </w:r>
            <w:r w:rsidRPr="00B67262">
              <w:rPr>
                <w:b/>
                <w:bCs/>
                <w:sz w:val="18"/>
                <w:szCs w:val="18"/>
                <w:lang w:val="es-AR"/>
              </w:rPr>
              <w:t>Solicitad</w:t>
            </w:r>
            <w:r w:rsidR="007A7865">
              <w:rPr>
                <w:b/>
                <w:bCs/>
                <w:sz w:val="18"/>
                <w:szCs w:val="18"/>
                <w:lang w:val="es-AR"/>
              </w:rPr>
              <w:t>a</w:t>
            </w:r>
            <w:r w:rsidRPr="00B67262">
              <w:rPr>
                <w:b/>
                <w:bCs/>
                <w:sz w:val="18"/>
                <w:szCs w:val="18"/>
                <w:lang w:val="es-AR"/>
              </w:rPr>
              <w:t xml:space="preserve"> </w:t>
            </w:r>
            <w:r w:rsidRPr="00B67262">
              <w:rPr>
                <w:b/>
                <w:bCs/>
                <w:sz w:val="18"/>
                <w:szCs w:val="18"/>
                <w:vertAlign w:val="superscript"/>
                <w:lang w:val="es-AR"/>
              </w:rPr>
              <w:t>(2)</w:t>
            </w:r>
          </w:p>
        </w:tc>
        <w:tc>
          <w:tcPr>
            <w:tcW w:w="3124" w:type="dxa"/>
            <w:tcBorders>
              <w:top w:val="single" w:sz="4" w:space="0" w:color="auto"/>
              <w:left w:val="single" w:sz="4" w:space="0" w:color="auto"/>
              <w:bottom w:val="single" w:sz="4" w:space="0" w:color="auto"/>
              <w:right w:val="single" w:sz="4" w:space="0" w:color="auto"/>
            </w:tcBorders>
            <w:vAlign w:val="center"/>
            <w:hideMark/>
          </w:tcPr>
          <w:p w14:paraId="7D29DC31" w14:textId="77777777" w:rsidR="00F6138D" w:rsidRPr="00B67262" w:rsidRDefault="00F6138D" w:rsidP="00CD6560">
            <w:pPr>
              <w:ind w:firstLineChars="322" w:firstLine="582"/>
              <w:jc w:val="both"/>
              <w:rPr>
                <w:b/>
                <w:bCs/>
                <w:sz w:val="18"/>
                <w:szCs w:val="18"/>
                <w:lang w:val="es-AR"/>
              </w:rPr>
            </w:pPr>
            <w:r w:rsidRPr="00B67262">
              <w:rPr>
                <w:b/>
                <w:bCs/>
                <w:sz w:val="18"/>
                <w:szCs w:val="18"/>
                <w:lang w:val="es-AR"/>
              </w:rPr>
              <w:t xml:space="preserve">Porcentaje Máximo </w:t>
            </w:r>
            <w:r w:rsidRPr="00B33ECD">
              <w:rPr>
                <w:b/>
                <w:bCs/>
                <w:sz w:val="18"/>
                <w:szCs w:val="18"/>
                <w:vertAlign w:val="superscript"/>
                <w:lang w:val="es-AR"/>
              </w:rPr>
              <w:t>(</w:t>
            </w:r>
            <w:r>
              <w:rPr>
                <w:b/>
                <w:bCs/>
                <w:sz w:val="18"/>
                <w:szCs w:val="18"/>
                <w:vertAlign w:val="superscript"/>
                <w:lang w:val="es-AR"/>
              </w:rPr>
              <w:t>3</w:t>
            </w:r>
            <w:r w:rsidRPr="00B33ECD">
              <w:rPr>
                <w:b/>
                <w:bCs/>
                <w:sz w:val="18"/>
                <w:szCs w:val="18"/>
                <w:vertAlign w:val="superscript"/>
                <w:lang w:val="es-AR"/>
              </w:rPr>
              <w:t>)</w:t>
            </w:r>
          </w:p>
        </w:tc>
      </w:tr>
      <w:tr w:rsidR="00F6138D" w:rsidRPr="009D7DAF" w14:paraId="09779417" w14:textId="77777777" w:rsidTr="00CD6560">
        <w:trPr>
          <w:trHeight w:val="325"/>
          <w:jc w:val="center"/>
        </w:trPr>
        <w:tc>
          <w:tcPr>
            <w:tcW w:w="3964" w:type="dxa"/>
            <w:tcBorders>
              <w:top w:val="single" w:sz="4" w:space="0" w:color="auto"/>
              <w:left w:val="single" w:sz="4" w:space="0" w:color="auto"/>
              <w:bottom w:val="single" w:sz="4" w:space="0" w:color="auto"/>
              <w:right w:val="single" w:sz="4" w:space="0" w:color="auto"/>
            </w:tcBorders>
            <w:vAlign w:val="center"/>
            <w:hideMark/>
          </w:tcPr>
          <w:p w14:paraId="49DB9450" w14:textId="77777777" w:rsidR="00F6138D" w:rsidRPr="00B67262" w:rsidRDefault="00F6138D" w:rsidP="00CD6560">
            <w:pPr>
              <w:ind w:firstLineChars="322" w:firstLine="580"/>
              <w:jc w:val="both"/>
              <w:rPr>
                <w:sz w:val="18"/>
                <w:szCs w:val="18"/>
                <w:lang w:val="es-AR"/>
              </w:rPr>
            </w:pPr>
            <w:r w:rsidRPr="00B67262">
              <w:rPr>
                <w:sz w:val="18"/>
                <w:szCs w:val="18"/>
                <w:lang w:val="es-AR"/>
              </w:rPr>
              <w:t>$ _________________</w:t>
            </w:r>
          </w:p>
          <w:p w14:paraId="07D5AA6A" w14:textId="77777777" w:rsidR="00F6138D" w:rsidRPr="00B67262" w:rsidRDefault="00F6138D" w:rsidP="00CD6560">
            <w:pPr>
              <w:ind w:firstLineChars="322" w:firstLine="580"/>
              <w:jc w:val="both"/>
              <w:rPr>
                <w:sz w:val="18"/>
                <w:szCs w:val="18"/>
                <w:lang w:val="es-AR"/>
              </w:rPr>
            </w:pPr>
          </w:p>
        </w:tc>
        <w:tc>
          <w:tcPr>
            <w:tcW w:w="2410" w:type="dxa"/>
            <w:tcBorders>
              <w:top w:val="single" w:sz="4" w:space="0" w:color="auto"/>
              <w:left w:val="single" w:sz="4" w:space="0" w:color="auto"/>
              <w:bottom w:val="single" w:sz="4" w:space="0" w:color="auto"/>
              <w:right w:val="single" w:sz="4" w:space="0" w:color="auto"/>
            </w:tcBorders>
            <w:vAlign w:val="center"/>
            <w:hideMark/>
          </w:tcPr>
          <w:p w14:paraId="2AF766D2" w14:textId="77777777" w:rsidR="00F6138D" w:rsidRPr="00B67262" w:rsidRDefault="00F6138D" w:rsidP="00CD6560">
            <w:pPr>
              <w:ind w:firstLineChars="322" w:firstLine="580"/>
              <w:jc w:val="both"/>
              <w:rPr>
                <w:sz w:val="18"/>
                <w:szCs w:val="18"/>
                <w:lang w:val="es-AR"/>
              </w:rPr>
            </w:pPr>
            <w:r w:rsidRPr="00B67262">
              <w:rPr>
                <w:sz w:val="18"/>
                <w:szCs w:val="18"/>
                <w:lang w:val="es-AR"/>
              </w:rPr>
              <w:t>____,____%</w:t>
            </w:r>
          </w:p>
        </w:tc>
        <w:tc>
          <w:tcPr>
            <w:tcW w:w="3124" w:type="dxa"/>
            <w:tcBorders>
              <w:top w:val="single" w:sz="4" w:space="0" w:color="auto"/>
              <w:left w:val="single" w:sz="4" w:space="0" w:color="auto"/>
              <w:bottom w:val="single" w:sz="4" w:space="0" w:color="auto"/>
              <w:right w:val="single" w:sz="4" w:space="0" w:color="auto"/>
            </w:tcBorders>
            <w:vAlign w:val="center"/>
            <w:hideMark/>
          </w:tcPr>
          <w:p w14:paraId="7030569C" w14:textId="77777777" w:rsidR="00F6138D" w:rsidRPr="00B67262" w:rsidRDefault="00F6138D" w:rsidP="00CD6560">
            <w:pPr>
              <w:ind w:firstLineChars="322" w:firstLine="580"/>
              <w:jc w:val="both"/>
              <w:rPr>
                <w:sz w:val="18"/>
                <w:szCs w:val="18"/>
                <w:lang w:val="es-AR"/>
              </w:rPr>
            </w:pPr>
            <w:r w:rsidRPr="00B67262">
              <w:rPr>
                <w:sz w:val="18"/>
                <w:szCs w:val="18"/>
                <w:lang w:val="es-AR"/>
              </w:rPr>
              <w:t>_____%</w:t>
            </w:r>
          </w:p>
        </w:tc>
      </w:tr>
      <w:tr w:rsidR="00F6138D" w:rsidRPr="009D7DAF" w14:paraId="7692FA5C" w14:textId="77777777" w:rsidTr="00CD6560">
        <w:trPr>
          <w:trHeight w:val="325"/>
          <w:jc w:val="center"/>
        </w:trPr>
        <w:tc>
          <w:tcPr>
            <w:tcW w:w="9498" w:type="dxa"/>
            <w:gridSpan w:val="3"/>
            <w:tcBorders>
              <w:top w:val="single" w:sz="4" w:space="0" w:color="auto"/>
              <w:left w:val="single" w:sz="4" w:space="0" w:color="auto"/>
              <w:bottom w:val="single" w:sz="4" w:space="0" w:color="auto"/>
              <w:right w:val="single" w:sz="4" w:space="0" w:color="auto"/>
            </w:tcBorders>
            <w:vAlign w:val="center"/>
          </w:tcPr>
          <w:p w14:paraId="4B78DBBF" w14:textId="77777777" w:rsidR="00F6138D" w:rsidRPr="00B67262" w:rsidRDefault="00F6138D" w:rsidP="00CD6560">
            <w:pPr>
              <w:jc w:val="both"/>
              <w:rPr>
                <w:sz w:val="18"/>
                <w:szCs w:val="18"/>
                <w:lang w:val="es-AR"/>
              </w:rPr>
            </w:pPr>
            <w:r w:rsidRPr="00B67262">
              <w:rPr>
                <w:b/>
                <w:sz w:val="18"/>
                <w:szCs w:val="18"/>
                <w:lang w:val="es-AR"/>
              </w:rPr>
              <w:t>Tramo No Competitivo</w:t>
            </w:r>
            <w:r w:rsidRPr="00B67262">
              <w:rPr>
                <w:sz w:val="18"/>
                <w:szCs w:val="18"/>
                <w:lang w:val="es-AR"/>
              </w:rPr>
              <w:t xml:space="preserve"> </w:t>
            </w:r>
          </w:p>
        </w:tc>
      </w:tr>
      <w:tr w:rsidR="00F6138D" w14:paraId="23249F2B" w14:textId="77777777" w:rsidTr="00CD6560">
        <w:trPr>
          <w:trHeight w:val="325"/>
          <w:jc w:val="center"/>
        </w:trPr>
        <w:tc>
          <w:tcPr>
            <w:tcW w:w="9498" w:type="dxa"/>
            <w:gridSpan w:val="3"/>
            <w:tcBorders>
              <w:top w:val="single" w:sz="4" w:space="0" w:color="auto"/>
              <w:left w:val="single" w:sz="4" w:space="0" w:color="auto"/>
              <w:bottom w:val="single" w:sz="4" w:space="0" w:color="auto"/>
              <w:right w:val="single" w:sz="4" w:space="0" w:color="auto"/>
            </w:tcBorders>
            <w:vAlign w:val="center"/>
          </w:tcPr>
          <w:p w14:paraId="7F9BA2AA" w14:textId="77777777" w:rsidR="00F6138D" w:rsidRPr="00B67262" w:rsidRDefault="00F6138D" w:rsidP="00CD6560">
            <w:pPr>
              <w:jc w:val="both"/>
              <w:rPr>
                <w:sz w:val="18"/>
                <w:szCs w:val="18"/>
                <w:lang w:val="es-AR"/>
              </w:rPr>
            </w:pPr>
            <w:r w:rsidRPr="00B67262">
              <w:rPr>
                <w:b/>
                <w:bCs/>
                <w:sz w:val="18"/>
                <w:szCs w:val="18"/>
                <w:lang w:val="es-AR"/>
              </w:rPr>
              <w:t>Valor Nominal ofrecido</w:t>
            </w:r>
            <w:r w:rsidRPr="00B67262">
              <w:rPr>
                <w:b/>
                <w:bCs/>
                <w:sz w:val="18"/>
                <w:szCs w:val="18"/>
                <w:vertAlign w:val="superscript"/>
                <w:lang w:val="es-AR"/>
              </w:rPr>
              <w:t xml:space="preserve"> (1)</w:t>
            </w:r>
          </w:p>
          <w:p w14:paraId="10BC4EB8" w14:textId="77777777" w:rsidR="00F6138D" w:rsidRPr="00B67262" w:rsidRDefault="00F6138D" w:rsidP="00CD6560">
            <w:pPr>
              <w:ind w:firstLineChars="322" w:firstLine="580"/>
              <w:jc w:val="both"/>
              <w:rPr>
                <w:sz w:val="18"/>
                <w:szCs w:val="18"/>
                <w:lang w:val="es-AR"/>
              </w:rPr>
            </w:pPr>
          </w:p>
        </w:tc>
      </w:tr>
      <w:tr w:rsidR="00F6138D" w:rsidRPr="009D7DAF" w14:paraId="4CEE40E8" w14:textId="77777777" w:rsidTr="00CD6560">
        <w:trPr>
          <w:trHeight w:val="325"/>
          <w:jc w:val="center"/>
        </w:trPr>
        <w:tc>
          <w:tcPr>
            <w:tcW w:w="9498" w:type="dxa"/>
            <w:gridSpan w:val="3"/>
            <w:tcBorders>
              <w:top w:val="single" w:sz="4" w:space="0" w:color="auto"/>
              <w:left w:val="single" w:sz="4" w:space="0" w:color="auto"/>
              <w:bottom w:val="single" w:sz="4" w:space="0" w:color="auto"/>
              <w:right w:val="single" w:sz="4" w:space="0" w:color="auto"/>
            </w:tcBorders>
            <w:vAlign w:val="center"/>
          </w:tcPr>
          <w:p w14:paraId="4EFB028C" w14:textId="77777777" w:rsidR="00F6138D" w:rsidRPr="00B67262" w:rsidRDefault="00F6138D" w:rsidP="00CD6560">
            <w:pPr>
              <w:ind w:firstLineChars="322" w:firstLine="580"/>
              <w:jc w:val="both"/>
              <w:rPr>
                <w:sz w:val="18"/>
                <w:szCs w:val="18"/>
                <w:lang w:val="es-AR"/>
              </w:rPr>
            </w:pPr>
            <w:r w:rsidRPr="00B67262">
              <w:rPr>
                <w:sz w:val="18"/>
                <w:szCs w:val="18"/>
                <w:lang w:val="es-AR"/>
              </w:rPr>
              <w:t>$ _________________</w:t>
            </w:r>
          </w:p>
          <w:p w14:paraId="0E9D8B1B" w14:textId="77777777" w:rsidR="00F6138D" w:rsidRPr="00B67262" w:rsidRDefault="00F6138D" w:rsidP="00CD6560">
            <w:pPr>
              <w:ind w:firstLineChars="322" w:firstLine="582"/>
              <w:rPr>
                <w:b/>
                <w:bCs/>
                <w:sz w:val="18"/>
                <w:szCs w:val="18"/>
                <w:lang w:val="es-AR"/>
              </w:rPr>
            </w:pPr>
          </w:p>
        </w:tc>
      </w:tr>
    </w:tbl>
    <w:p w14:paraId="7ECB4092" w14:textId="77777777" w:rsidR="00F6138D" w:rsidRDefault="00F6138D" w:rsidP="00C62149">
      <w:pPr>
        <w:spacing w:line="240" w:lineRule="atLeast"/>
        <w:ind w:left="-142" w:right="-17"/>
        <w:jc w:val="both"/>
        <w:rPr>
          <w:i/>
          <w:sz w:val="18"/>
          <w:lang w:val="es-AR"/>
        </w:rPr>
      </w:pPr>
    </w:p>
    <w:p w14:paraId="2363B185" w14:textId="77777777" w:rsidR="00714682" w:rsidRPr="00DB4887" w:rsidRDefault="00714682" w:rsidP="00C62149">
      <w:pPr>
        <w:spacing w:line="240" w:lineRule="atLeast"/>
        <w:ind w:left="-142" w:right="-17"/>
        <w:jc w:val="both"/>
        <w:rPr>
          <w:i/>
          <w:sz w:val="18"/>
          <w:szCs w:val="18"/>
        </w:rPr>
      </w:pPr>
      <w:r w:rsidRPr="00DB4887">
        <w:rPr>
          <w:i/>
          <w:sz w:val="18"/>
          <w:szCs w:val="18"/>
          <w:lang w:val="es-AR"/>
        </w:rPr>
        <w:t xml:space="preserve">(1) </w:t>
      </w:r>
      <w:r w:rsidRPr="00C62149">
        <w:rPr>
          <w:i/>
          <w:sz w:val="18"/>
          <w:lang w:val="es-AR"/>
        </w:rPr>
        <w:t>Monto Mínimo de Suscripción: Será de US$ 100 (</w:t>
      </w:r>
      <w:proofErr w:type="gramStart"/>
      <w:r w:rsidRPr="00C62149">
        <w:rPr>
          <w:i/>
          <w:sz w:val="18"/>
          <w:lang w:val="es-AR"/>
        </w:rPr>
        <w:t>Dólares Estadounidenses</w:t>
      </w:r>
      <w:proofErr w:type="gramEnd"/>
      <w:r w:rsidRPr="00C62149">
        <w:rPr>
          <w:i/>
          <w:sz w:val="18"/>
          <w:lang w:val="es-AR"/>
        </w:rPr>
        <w:t xml:space="preserve"> cien) y múltiples de US$ 1 (</w:t>
      </w:r>
      <w:proofErr w:type="gramStart"/>
      <w:r w:rsidRPr="00C62149">
        <w:rPr>
          <w:i/>
          <w:sz w:val="18"/>
          <w:lang w:val="es-AR"/>
        </w:rPr>
        <w:t>Dólares Estadounidense</w:t>
      </w:r>
      <w:proofErr w:type="gramEnd"/>
      <w:r w:rsidRPr="00C62149">
        <w:rPr>
          <w:i/>
          <w:sz w:val="18"/>
          <w:lang w:val="es-AR"/>
        </w:rPr>
        <w:t xml:space="preserve"> uno) por encima de dicho monto</w:t>
      </w:r>
    </w:p>
    <w:p w14:paraId="429DF769" w14:textId="703E9147" w:rsidR="00714682" w:rsidRDefault="00714682" w:rsidP="00C62149">
      <w:pPr>
        <w:spacing w:line="240" w:lineRule="atLeast"/>
        <w:ind w:left="-142" w:right="-17"/>
        <w:jc w:val="both"/>
        <w:rPr>
          <w:i/>
          <w:sz w:val="18"/>
          <w:lang w:val="es-AR"/>
        </w:rPr>
      </w:pPr>
      <w:r w:rsidRPr="00DB4887">
        <w:rPr>
          <w:i/>
          <w:sz w:val="18"/>
          <w:szCs w:val="18"/>
          <w:lang w:val="es-AR"/>
        </w:rPr>
        <w:t xml:space="preserve">(2) </w:t>
      </w:r>
      <w:r w:rsidRPr="00C62149">
        <w:rPr>
          <w:i/>
          <w:sz w:val="18"/>
          <w:lang w:val="es-AR"/>
        </w:rPr>
        <w:t xml:space="preserve">Indicar Tasa </w:t>
      </w:r>
      <w:r w:rsidR="000068FE">
        <w:rPr>
          <w:i/>
          <w:sz w:val="18"/>
          <w:lang w:val="es-AR"/>
        </w:rPr>
        <w:t xml:space="preserve">de Interés </w:t>
      </w:r>
      <w:r w:rsidRPr="00C62149">
        <w:rPr>
          <w:i/>
          <w:sz w:val="18"/>
          <w:lang w:val="es-AR"/>
        </w:rPr>
        <w:t xml:space="preserve">Solicitada </w:t>
      </w:r>
      <w:r w:rsidRPr="00DB4887">
        <w:rPr>
          <w:i/>
          <w:sz w:val="18"/>
          <w:szCs w:val="18"/>
          <w:lang w:eastAsia="es-AR"/>
        </w:rPr>
        <w:t>expresad</w:t>
      </w:r>
      <w:r w:rsidR="0012519F">
        <w:rPr>
          <w:i/>
          <w:sz w:val="18"/>
          <w:szCs w:val="18"/>
          <w:lang w:eastAsia="es-AR"/>
        </w:rPr>
        <w:t>a</w:t>
      </w:r>
      <w:r w:rsidRPr="00C62149">
        <w:rPr>
          <w:i/>
          <w:sz w:val="18"/>
        </w:rPr>
        <w:t xml:space="preserve"> </w:t>
      </w:r>
      <w:r w:rsidRPr="00DB4887">
        <w:rPr>
          <w:i/>
          <w:sz w:val="18"/>
          <w:szCs w:val="18"/>
          <w:lang w:eastAsia="es-AR"/>
        </w:rPr>
        <w:t>como</w:t>
      </w:r>
      <w:r w:rsidRPr="00C62149">
        <w:rPr>
          <w:i/>
          <w:sz w:val="18"/>
        </w:rPr>
        <w:t xml:space="preserve"> </w:t>
      </w:r>
      <w:r w:rsidRPr="00DB4887">
        <w:rPr>
          <w:i/>
          <w:sz w:val="18"/>
          <w:szCs w:val="18"/>
          <w:lang w:eastAsia="es-AR"/>
        </w:rPr>
        <w:t>porcentaje</w:t>
      </w:r>
      <w:r w:rsidRPr="00C62149">
        <w:rPr>
          <w:i/>
          <w:sz w:val="18"/>
        </w:rPr>
        <w:t xml:space="preserve"> </w:t>
      </w:r>
      <w:r w:rsidRPr="00DB4887">
        <w:rPr>
          <w:i/>
          <w:sz w:val="18"/>
          <w:szCs w:val="18"/>
          <w:lang w:eastAsia="es-AR"/>
        </w:rPr>
        <w:t>nominal</w:t>
      </w:r>
      <w:r w:rsidRPr="00C62149">
        <w:rPr>
          <w:i/>
          <w:sz w:val="18"/>
        </w:rPr>
        <w:t xml:space="preserve"> </w:t>
      </w:r>
      <w:r w:rsidRPr="00DB4887">
        <w:rPr>
          <w:i/>
          <w:sz w:val="18"/>
          <w:szCs w:val="18"/>
          <w:lang w:eastAsia="es-AR"/>
        </w:rPr>
        <w:t>anual</w:t>
      </w:r>
      <w:r w:rsidRPr="00DB4887">
        <w:rPr>
          <w:i/>
          <w:sz w:val="18"/>
          <w:szCs w:val="18"/>
        </w:rPr>
        <w:t xml:space="preserve"> </w:t>
      </w:r>
      <w:r w:rsidRPr="00DB4887">
        <w:rPr>
          <w:i/>
          <w:sz w:val="18"/>
          <w:szCs w:val="18"/>
          <w:lang w:eastAsia="es-AR"/>
        </w:rPr>
        <w:t>truncado a</w:t>
      </w:r>
      <w:r w:rsidRPr="00C62149">
        <w:rPr>
          <w:i/>
          <w:sz w:val="18"/>
        </w:rPr>
        <w:t xml:space="preserve"> </w:t>
      </w:r>
      <w:r w:rsidRPr="00DB4887">
        <w:rPr>
          <w:i/>
          <w:sz w:val="18"/>
          <w:szCs w:val="18"/>
          <w:lang w:eastAsia="es-AR"/>
        </w:rPr>
        <w:t>dos</w:t>
      </w:r>
      <w:r w:rsidRPr="00C62149">
        <w:rPr>
          <w:i/>
          <w:sz w:val="18"/>
        </w:rPr>
        <w:t xml:space="preserve"> decimales</w:t>
      </w:r>
      <w:r w:rsidRPr="00C62149">
        <w:rPr>
          <w:i/>
          <w:sz w:val="18"/>
          <w:lang w:val="es-AR"/>
        </w:rPr>
        <w:t>.</w:t>
      </w:r>
    </w:p>
    <w:p w14:paraId="2BF31BD2" w14:textId="4577A2FF" w:rsidR="00F6138D" w:rsidRDefault="00F6138D" w:rsidP="00F6138D">
      <w:pPr>
        <w:spacing w:line="240" w:lineRule="atLeast"/>
        <w:ind w:left="-142" w:right="-17"/>
        <w:jc w:val="both"/>
        <w:rPr>
          <w:i/>
          <w:sz w:val="18"/>
          <w:szCs w:val="18"/>
        </w:rPr>
      </w:pPr>
      <w:r>
        <w:rPr>
          <w:i/>
          <w:sz w:val="18"/>
          <w:szCs w:val="18"/>
          <w:lang w:val="es-AR"/>
        </w:rPr>
        <w:t>(3)</w:t>
      </w:r>
      <w:r w:rsidRPr="004235EC">
        <w:rPr>
          <w:i/>
          <w:szCs w:val="24"/>
        </w:rPr>
        <w:t xml:space="preserve"> </w:t>
      </w:r>
      <w:r w:rsidRPr="004235EC">
        <w:rPr>
          <w:i/>
          <w:sz w:val="18"/>
          <w:szCs w:val="18"/>
        </w:rPr>
        <w:t>En caso de que así lo deseen, los oferentes podrán limitar su adjudicación final en un porcentaje máximo del valor nominal total a emitir de las Obligaciones Negociables, en forma individual.</w:t>
      </w:r>
    </w:p>
    <w:p w14:paraId="4129448C" w14:textId="77777777" w:rsidR="00714682" w:rsidRPr="00C62149" w:rsidRDefault="00714682" w:rsidP="00C62149">
      <w:pPr>
        <w:spacing w:line="240" w:lineRule="atLeast"/>
        <w:ind w:left="-142" w:right="-17"/>
        <w:jc w:val="both"/>
        <w:rPr>
          <w:i/>
          <w:sz w:val="18"/>
          <w:lang w:val="es-AR"/>
        </w:rPr>
      </w:pPr>
    </w:p>
    <w:p w14:paraId="67377AAF" w14:textId="77777777" w:rsidR="00714682" w:rsidRPr="00C62149" w:rsidRDefault="00714682" w:rsidP="00C62149">
      <w:pPr>
        <w:spacing w:line="240" w:lineRule="atLeast"/>
        <w:ind w:left="-142" w:right="-17"/>
        <w:jc w:val="both"/>
        <w:rPr>
          <w:i/>
          <w:sz w:val="18"/>
          <w:lang w:val="es-AR"/>
        </w:rPr>
      </w:pPr>
    </w:p>
    <w:tbl>
      <w:tblPr>
        <w:tblW w:w="94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260"/>
        <w:gridCol w:w="6237"/>
      </w:tblGrid>
      <w:tr w:rsidR="00C62149" w:rsidRPr="00DB4887" w14:paraId="4F78AEDD" w14:textId="77777777" w:rsidTr="00C62149">
        <w:trPr>
          <w:jc w:val="center"/>
        </w:trPr>
        <w:tc>
          <w:tcPr>
            <w:tcW w:w="9497" w:type="dxa"/>
            <w:gridSpan w:val="2"/>
            <w:tcBorders>
              <w:top w:val="single" w:sz="4" w:space="0" w:color="auto"/>
              <w:left w:val="single" w:sz="4" w:space="0" w:color="auto"/>
              <w:bottom w:val="single" w:sz="4" w:space="0" w:color="auto"/>
              <w:right w:val="single" w:sz="4" w:space="0" w:color="auto"/>
            </w:tcBorders>
            <w:shd w:val="clear" w:color="auto" w:fill="E0E0E0"/>
            <w:hideMark/>
          </w:tcPr>
          <w:p w14:paraId="566A84E2" w14:textId="7179F086" w:rsidR="00714682" w:rsidRPr="00C62149" w:rsidRDefault="00714682" w:rsidP="00C62149">
            <w:pPr>
              <w:spacing w:line="256" w:lineRule="auto"/>
              <w:ind w:left="-142" w:right="-271"/>
              <w:jc w:val="center"/>
              <w:rPr>
                <w:b/>
                <w:smallCaps/>
                <w:sz w:val="18"/>
                <w:lang w:val="es-AR"/>
              </w:rPr>
            </w:pPr>
            <w:r w:rsidRPr="00DB4887">
              <w:rPr>
                <w:sz w:val="18"/>
                <w:szCs w:val="18"/>
                <w:lang w:val="es-AR"/>
              </w:rPr>
              <w:br w:type="page"/>
            </w:r>
            <w:r w:rsidRPr="00DB4887">
              <w:rPr>
                <w:b/>
                <w:smallCaps/>
                <w:sz w:val="18"/>
                <w:szCs w:val="18"/>
                <w:lang w:val="es-AR"/>
              </w:rPr>
              <w:t>datos del oferente</w:t>
            </w:r>
          </w:p>
        </w:tc>
      </w:tr>
      <w:tr w:rsidR="00C62149" w:rsidRPr="00DB4887" w14:paraId="2E201737"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63D9292D" w14:textId="77777777" w:rsidR="00714682" w:rsidRPr="00C62149" w:rsidRDefault="00714682" w:rsidP="00C62149">
            <w:pPr>
              <w:spacing w:line="256" w:lineRule="auto"/>
              <w:ind w:left="5" w:right="-271"/>
              <w:rPr>
                <w:smallCaps/>
                <w:sz w:val="18"/>
                <w:lang w:val="es-AR"/>
              </w:rPr>
            </w:pPr>
            <w:r w:rsidRPr="00C62149">
              <w:rPr>
                <w:smallCaps/>
                <w:sz w:val="18"/>
                <w:lang w:val="es-AR"/>
              </w:rPr>
              <w:t>Apellido y nombre o razón social:</w:t>
            </w:r>
            <w:r w:rsidRPr="00DB4887">
              <w:rPr>
                <w:smallCaps/>
                <w:sz w:val="18"/>
                <w:szCs w:val="18"/>
                <w:lang w:val="es-AR"/>
              </w:rPr>
              <w:t xml:space="preserve"> </w:t>
            </w:r>
          </w:p>
        </w:tc>
        <w:tc>
          <w:tcPr>
            <w:tcW w:w="6237" w:type="dxa"/>
            <w:tcBorders>
              <w:top w:val="single" w:sz="4" w:space="0" w:color="auto"/>
              <w:left w:val="single" w:sz="4" w:space="0" w:color="auto"/>
              <w:bottom w:val="single" w:sz="4" w:space="0" w:color="auto"/>
              <w:right w:val="single" w:sz="4" w:space="0" w:color="auto"/>
            </w:tcBorders>
          </w:tcPr>
          <w:p w14:paraId="1D0D9BD6" w14:textId="77777777" w:rsidR="00714682" w:rsidRPr="00C62149" w:rsidRDefault="00714682" w:rsidP="00C62149">
            <w:pPr>
              <w:spacing w:line="256" w:lineRule="auto"/>
              <w:ind w:left="-142" w:right="-271"/>
              <w:jc w:val="both"/>
              <w:rPr>
                <w:sz w:val="18"/>
                <w:lang w:val="es-AR"/>
              </w:rPr>
            </w:pPr>
          </w:p>
        </w:tc>
      </w:tr>
      <w:tr w:rsidR="00C62149" w:rsidRPr="00DB4887" w14:paraId="1AADE8CF"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202774D8" w14:textId="77777777" w:rsidR="00714682" w:rsidRPr="00C62149" w:rsidRDefault="00714682" w:rsidP="00C62149">
            <w:pPr>
              <w:spacing w:line="256" w:lineRule="auto"/>
              <w:ind w:left="5" w:right="-271"/>
              <w:rPr>
                <w:smallCaps/>
                <w:sz w:val="18"/>
                <w:lang w:val="es-AR"/>
              </w:rPr>
            </w:pPr>
            <w:r w:rsidRPr="00C62149">
              <w:rPr>
                <w:smallCaps/>
                <w:sz w:val="18"/>
                <w:lang w:val="es-AR"/>
              </w:rPr>
              <w:t xml:space="preserve">Le – </w:t>
            </w:r>
            <w:proofErr w:type="spellStart"/>
            <w:r w:rsidRPr="00C62149">
              <w:rPr>
                <w:smallCaps/>
                <w:sz w:val="18"/>
                <w:lang w:val="es-AR"/>
              </w:rPr>
              <w:t>dni</w:t>
            </w:r>
            <w:proofErr w:type="spellEnd"/>
            <w:r w:rsidRPr="00C62149">
              <w:rPr>
                <w:smallCaps/>
                <w:sz w:val="18"/>
                <w:lang w:val="es-AR"/>
              </w:rPr>
              <w:t xml:space="preserve"> – </w:t>
            </w:r>
            <w:proofErr w:type="spellStart"/>
            <w:r w:rsidRPr="00C62149">
              <w:rPr>
                <w:smallCaps/>
                <w:sz w:val="18"/>
                <w:lang w:val="es-AR"/>
              </w:rPr>
              <w:t>ci</w:t>
            </w:r>
            <w:proofErr w:type="spellEnd"/>
          </w:p>
        </w:tc>
        <w:tc>
          <w:tcPr>
            <w:tcW w:w="6237" w:type="dxa"/>
            <w:tcBorders>
              <w:top w:val="single" w:sz="4" w:space="0" w:color="auto"/>
              <w:left w:val="single" w:sz="4" w:space="0" w:color="auto"/>
              <w:bottom w:val="single" w:sz="4" w:space="0" w:color="auto"/>
              <w:right w:val="single" w:sz="4" w:space="0" w:color="auto"/>
            </w:tcBorders>
          </w:tcPr>
          <w:p w14:paraId="24BA5079" w14:textId="77777777" w:rsidR="00714682" w:rsidRPr="00C62149" w:rsidRDefault="00714682" w:rsidP="00C62149">
            <w:pPr>
              <w:spacing w:line="256" w:lineRule="auto"/>
              <w:ind w:left="-142" w:right="-271"/>
              <w:jc w:val="both"/>
              <w:rPr>
                <w:sz w:val="18"/>
                <w:lang w:val="es-AR"/>
              </w:rPr>
            </w:pPr>
          </w:p>
        </w:tc>
      </w:tr>
      <w:tr w:rsidR="00C62149" w:rsidRPr="00DB4887" w14:paraId="19B887E5"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1CC8FF2E" w14:textId="77777777" w:rsidR="00714682" w:rsidRPr="00C62149" w:rsidRDefault="00714682" w:rsidP="00C62149">
            <w:pPr>
              <w:spacing w:line="256" w:lineRule="auto"/>
              <w:ind w:left="5" w:right="-271"/>
              <w:rPr>
                <w:smallCaps/>
                <w:sz w:val="18"/>
                <w:lang w:val="es-AR"/>
              </w:rPr>
            </w:pPr>
            <w:proofErr w:type="spellStart"/>
            <w:r w:rsidRPr="00C62149">
              <w:rPr>
                <w:smallCaps/>
                <w:sz w:val="18"/>
                <w:lang w:val="es-AR"/>
              </w:rPr>
              <w:t>Cuit</w:t>
            </w:r>
            <w:proofErr w:type="spellEnd"/>
            <w:r w:rsidRPr="00C62149">
              <w:rPr>
                <w:smallCaps/>
                <w:sz w:val="18"/>
                <w:lang w:val="es-AR"/>
              </w:rPr>
              <w:t xml:space="preserve"> / </w:t>
            </w:r>
            <w:proofErr w:type="spellStart"/>
            <w:r w:rsidRPr="00C62149">
              <w:rPr>
                <w:smallCaps/>
                <w:sz w:val="18"/>
                <w:lang w:val="es-AR"/>
              </w:rPr>
              <w:t>cuil</w:t>
            </w:r>
            <w:proofErr w:type="spellEnd"/>
            <w:r w:rsidRPr="00C62149">
              <w:rPr>
                <w:smallCaps/>
                <w:sz w:val="18"/>
                <w:lang w:val="es-AR"/>
              </w:rPr>
              <w:t xml:space="preserve"> / </w:t>
            </w:r>
            <w:proofErr w:type="spellStart"/>
            <w:r w:rsidRPr="00C62149">
              <w:rPr>
                <w:smallCaps/>
                <w:sz w:val="18"/>
                <w:lang w:val="es-AR"/>
              </w:rPr>
              <w:t>cdi</w:t>
            </w:r>
            <w:proofErr w:type="spellEnd"/>
          </w:p>
        </w:tc>
        <w:tc>
          <w:tcPr>
            <w:tcW w:w="6237" w:type="dxa"/>
            <w:tcBorders>
              <w:top w:val="single" w:sz="4" w:space="0" w:color="auto"/>
              <w:left w:val="single" w:sz="4" w:space="0" w:color="auto"/>
              <w:bottom w:val="single" w:sz="4" w:space="0" w:color="auto"/>
              <w:right w:val="single" w:sz="4" w:space="0" w:color="auto"/>
            </w:tcBorders>
          </w:tcPr>
          <w:p w14:paraId="65F2411B" w14:textId="77777777" w:rsidR="00714682" w:rsidRPr="00C62149" w:rsidRDefault="00714682" w:rsidP="00C62149">
            <w:pPr>
              <w:spacing w:line="256" w:lineRule="auto"/>
              <w:ind w:left="-142" w:right="-271"/>
              <w:jc w:val="both"/>
              <w:rPr>
                <w:sz w:val="18"/>
                <w:lang w:val="es-AR"/>
              </w:rPr>
            </w:pPr>
          </w:p>
        </w:tc>
      </w:tr>
      <w:tr w:rsidR="00C62149" w:rsidRPr="00DB4887" w14:paraId="5A896709"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574222EC" w14:textId="77777777" w:rsidR="00714682" w:rsidRPr="00C62149" w:rsidRDefault="00714682" w:rsidP="00C62149">
            <w:pPr>
              <w:spacing w:line="256" w:lineRule="auto"/>
              <w:ind w:left="5" w:right="-271"/>
              <w:rPr>
                <w:smallCaps/>
                <w:sz w:val="18"/>
                <w:lang w:val="es-AR"/>
              </w:rPr>
            </w:pPr>
            <w:proofErr w:type="gramStart"/>
            <w:r w:rsidRPr="00C62149">
              <w:rPr>
                <w:smallCaps/>
                <w:sz w:val="18"/>
                <w:lang w:val="es-AR"/>
              </w:rPr>
              <w:t>Domicilio :</w:t>
            </w:r>
            <w:proofErr w:type="gramEnd"/>
          </w:p>
        </w:tc>
        <w:tc>
          <w:tcPr>
            <w:tcW w:w="6237" w:type="dxa"/>
            <w:tcBorders>
              <w:top w:val="single" w:sz="4" w:space="0" w:color="auto"/>
              <w:left w:val="single" w:sz="4" w:space="0" w:color="auto"/>
              <w:bottom w:val="single" w:sz="4" w:space="0" w:color="auto"/>
              <w:right w:val="single" w:sz="4" w:space="0" w:color="auto"/>
            </w:tcBorders>
          </w:tcPr>
          <w:p w14:paraId="1F42A38F" w14:textId="77777777" w:rsidR="00714682" w:rsidRPr="00C62149" w:rsidRDefault="00714682" w:rsidP="00C62149">
            <w:pPr>
              <w:spacing w:line="256" w:lineRule="auto"/>
              <w:ind w:left="-142" w:right="-271"/>
              <w:jc w:val="both"/>
              <w:rPr>
                <w:sz w:val="18"/>
                <w:lang w:val="es-AR"/>
              </w:rPr>
            </w:pPr>
          </w:p>
        </w:tc>
      </w:tr>
      <w:tr w:rsidR="00C62149" w:rsidRPr="00DB4887" w14:paraId="68E93544"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6442A60D" w14:textId="77777777" w:rsidR="00714682" w:rsidRPr="00C62149" w:rsidRDefault="00714682" w:rsidP="00C62149">
            <w:pPr>
              <w:spacing w:line="256" w:lineRule="auto"/>
              <w:ind w:left="5" w:right="-271"/>
              <w:rPr>
                <w:smallCaps/>
                <w:sz w:val="18"/>
                <w:lang w:val="es-AR"/>
              </w:rPr>
            </w:pPr>
            <w:r w:rsidRPr="00C62149">
              <w:rPr>
                <w:smallCaps/>
                <w:sz w:val="18"/>
                <w:lang w:val="es-AR"/>
              </w:rPr>
              <w:lastRenderedPageBreak/>
              <w:t xml:space="preserve">Cuenta </w:t>
            </w:r>
            <w:proofErr w:type="gramStart"/>
            <w:r w:rsidRPr="00C62149">
              <w:rPr>
                <w:smallCaps/>
                <w:sz w:val="18"/>
                <w:lang w:val="es-AR"/>
              </w:rPr>
              <w:t>bancaria :</w:t>
            </w:r>
            <w:proofErr w:type="gramEnd"/>
            <w:r w:rsidRPr="00DB4887">
              <w:rPr>
                <w:smallCaps/>
                <w:sz w:val="18"/>
                <w:szCs w:val="18"/>
                <w:lang w:val="es-AR"/>
              </w:rPr>
              <w:t xml:space="preserve"> </w:t>
            </w:r>
          </w:p>
        </w:tc>
        <w:tc>
          <w:tcPr>
            <w:tcW w:w="6237" w:type="dxa"/>
            <w:tcBorders>
              <w:top w:val="single" w:sz="4" w:space="0" w:color="auto"/>
              <w:left w:val="single" w:sz="4" w:space="0" w:color="auto"/>
              <w:bottom w:val="single" w:sz="4" w:space="0" w:color="auto"/>
              <w:right w:val="single" w:sz="4" w:space="0" w:color="auto"/>
            </w:tcBorders>
          </w:tcPr>
          <w:p w14:paraId="6BE91C22" w14:textId="77777777" w:rsidR="00714682" w:rsidRPr="00C62149" w:rsidRDefault="00714682" w:rsidP="00C62149">
            <w:pPr>
              <w:spacing w:line="256" w:lineRule="auto"/>
              <w:ind w:left="-142" w:right="-271"/>
              <w:jc w:val="both"/>
              <w:rPr>
                <w:sz w:val="18"/>
                <w:lang w:val="es-AR"/>
              </w:rPr>
            </w:pPr>
          </w:p>
        </w:tc>
      </w:tr>
      <w:tr w:rsidR="00C62149" w:rsidRPr="00DB4887" w14:paraId="16CB02E7"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55AD67B7" w14:textId="77777777" w:rsidR="00714682" w:rsidRPr="00C62149" w:rsidRDefault="00714682" w:rsidP="00C62149">
            <w:pPr>
              <w:spacing w:line="256" w:lineRule="auto"/>
              <w:ind w:left="5" w:right="-271"/>
              <w:rPr>
                <w:smallCaps/>
                <w:sz w:val="18"/>
                <w:lang w:val="es-AR"/>
              </w:rPr>
            </w:pPr>
            <w:proofErr w:type="spellStart"/>
            <w:r w:rsidRPr="00C62149">
              <w:rPr>
                <w:smallCaps/>
                <w:sz w:val="18"/>
                <w:lang w:val="es-AR"/>
              </w:rPr>
              <w:t>Cbu</w:t>
            </w:r>
            <w:proofErr w:type="spellEnd"/>
            <w:r w:rsidRPr="00C62149">
              <w:rPr>
                <w:smallCaps/>
                <w:sz w:val="18"/>
                <w:lang w:val="es-AR"/>
              </w:rPr>
              <w:t>:</w:t>
            </w:r>
          </w:p>
        </w:tc>
        <w:tc>
          <w:tcPr>
            <w:tcW w:w="6237" w:type="dxa"/>
            <w:tcBorders>
              <w:top w:val="single" w:sz="4" w:space="0" w:color="auto"/>
              <w:left w:val="single" w:sz="4" w:space="0" w:color="auto"/>
              <w:bottom w:val="single" w:sz="4" w:space="0" w:color="auto"/>
              <w:right w:val="single" w:sz="4" w:space="0" w:color="auto"/>
            </w:tcBorders>
          </w:tcPr>
          <w:p w14:paraId="7870B48A" w14:textId="77777777" w:rsidR="00714682" w:rsidRPr="00C62149" w:rsidRDefault="00714682" w:rsidP="00C62149">
            <w:pPr>
              <w:spacing w:line="256" w:lineRule="auto"/>
              <w:ind w:left="-142" w:right="-271"/>
              <w:jc w:val="both"/>
              <w:rPr>
                <w:sz w:val="18"/>
                <w:lang w:val="es-AR"/>
              </w:rPr>
            </w:pPr>
          </w:p>
        </w:tc>
      </w:tr>
      <w:tr w:rsidR="00C62149" w:rsidRPr="00DB4887" w14:paraId="5A37A766"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053B19A2" w14:textId="77777777" w:rsidR="00714682" w:rsidRPr="00C62149" w:rsidRDefault="00714682" w:rsidP="00C62149">
            <w:pPr>
              <w:spacing w:line="256" w:lineRule="auto"/>
              <w:ind w:left="5" w:right="-271"/>
              <w:rPr>
                <w:smallCaps/>
                <w:sz w:val="18"/>
                <w:lang w:val="es-AR"/>
              </w:rPr>
            </w:pPr>
            <w:r w:rsidRPr="00C62149">
              <w:rPr>
                <w:smallCaps/>
                <w:sz w:val="18"/>
                <w:lang w:val="es-AR"/>
              </w:rPr>
              <w:t>Cuenta Comitente</w:t>
            </w:r>
            <w:r w:rsidRPr="00DB4887">
              <w:rPr>
                <w:smallCaps/>
                <w:sz w:val="18"/>
                <w:szCs w:val="18"/>
                <w:lang w:val="es-AR"/>
              </w:rPr>
              <w:t xml:space="preserve"> </w:t>
            </w:r>
          </w:p>
        </w:tc>
        <w:tc>
          <w:tcPr>
            <w:tcW w:w="6237" w:type="dxa"/>
            <w:tcBorders>
              <w:top w:val="single" w:sz="4" w:space="0" w:color="auto"/>
              <w:left w:val="single" w:sz="4" w:space="0" w:color="auto"/>
              <w:bottom w:val="single" w:sz="4" w:space="0" w:color="auto"/>
              <w:right w:val="single" w:sz="4" w:space="0" w:color="auto"/>
            </w:tcBorders>
          </w:tcPr>
          <w:p w14:paraId="47531ACB" w14:textId="77777777" w:rsidR="00714682" w:rsidRPr="00C62149" w:rsidRDefault="00714682" w:rsidP="00C62149">
            <w:pPr>
              <w:spacing w:line="256" w:lineRule="auto"/>
              <w:ind w:left="-142" w:right="-271"/>
              <w:jc w:val="both"/>
              <w:rPr>
                <w:sz w:val="18"/>
                <w:lang w:val="es-AR"/>
              </w:rPr>
            </w:pPr>
          </w:p>
        </w:tc>
      </w:tr>
      <w:tr w:rsidR="00C62149" w:rsidRPr="00DB4887" w14:paraId="30EF55BC"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241DE31A" w14:textId="77777777" w:rsidR="00714682" w:rsidRPr="00C62149" w:rsidRDefault="00714682" w:rsidP="00C62149">
            <w:pPr>
              <w:spacing w:line="256" w:lineRule="auto"/>
              <w:ind w:left="5" w:right="-271"/>
              <w:rPr>
                <w:smallCaps/>
                <w:sz w:val="18"/>
                <w:lang w:val="es-AR"/>
              </w:rPr>
            </w:pPr>
            <w:r w:rsidRPr="00C62149">
              <w:rPr>
                <w:smallCaps/>
                <w:sz w:val="18"/>
                <w:lang w:val="es-AR"/>
              </w:rPr>
              <w:t>Nombre beneficiario cuenta títulos:</w:t>
            </w:r>
          </w:p>
        </w:tc>
        <w:tc>
          <w:tcPr>
            <w:tcW w:w="6237" w:type="dxa"/>
            <w:tcBorders>
              <w:top w:val="single" w:sz="4" w:space="0" w:color="auto"/>
              <w:left w:val="single" w:sz="4" w:space="0" w:color="auto"/>
              <w:bottom w:val="single" w:sz="4" w:space="0" w:color="auto"/>
              <w:right w:val="single" w:sz="4" w:space="0" w:color="auto"/>
            </w:tcBorders>
          </w:tcPr>
          <w:p w14:paraId="299E1744" w14:textId="77777777" w:rsidR="00714682" w:rsidRPr="00C62149" w:rsidRDefault="00714682" w:rsidP="00C62149">
            <w:pPr>
              <w:spacing w:line="256" w:lineRule="auto"/>
              <w:ind w:left="-142" w:right="-271"/>
              <w:jc w:val="both"/>
              <w:rPr>
                <w:sz w:val="18"/>
                <w:lang w:val="es-AR"/>
              </w:rPr>
            </w:pPr>
          </w:p>
        </w:tc>
      </w:tr>
      <w:tr w:rsidR="00C62149" w:rsidRPr="00DB4887" w14:paraId="4FD9B488"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68B8D274" w14:textId="77777777" w:rsidR="00714682" w:rsidRPr="00C62149" w:rsidRDefault="00714682" w:rsidP="00C62149">
            <w:pPr>
              <w:spacing w:line="256" w:lineRule="auto"/>
              <w:ind w:left="5" w:right="-271"/>
              <w:rPr>
                <w:smallCaps/>
                <w:sz w:val="18"/>
                <w:lang w:val="es-AR"/>
              </w:rPr>
            </w:pPr>
            <w:r w:rsidRPr="00C62149">
              <w:rPr>
                <w:smallCaps/>
                <w:sz w:val="18"/>
                <w:lang w:val="es-AR"/>
              </w:rPr>
              <w:t>Depositante</w:t>
            </w:r>
          </w:p>
        </w:tc>
        <w:tc>
          <w:tcPr>
            <w:tcW w:w="6237" w:type="dxa"/>
            <w:tcBorders>
              <w:top w:val="single" w:sz="4" w:space="0" w:color="auto"/>
              <w:left w:val="single" w:sz="4" w:space="0" w:color="auto"/>
              <w:bottom w:val="single" w:sz="4" w:space="0" w:color="auto"/>
              <w:right w:val="single" w:sz="4" w:space="0" w:color="auto"/>
            </w:tcBorders>
          </w:tcPr>
          <w:p w14:paraId="156E9F15" w14:textId="77777777" w:rsidR="00714682" w:rsidRPr="00C62149" w:rsidRDefault="00714682" w:rsidP="00C62149">
            <w:pPr>
              <w:spacing w:line="256" w:lineRule="auto"/>
              <w:ind w:left="-142" w:right="-271"/>
              <w:jc w:val="both"/>
              <w:rPr>
                <w:sz w:val="18"/>
                <w:lang w:val="es-AR"/>
              </w:rPr>
            </w:pPr>
          </w:p>
        </w:tc>
      </w:tr>
      <w:tr w:rsidR="00C62149" w:rsidRPr="00DB4887" w14:paraId="08D1824F" w14:textId="77777777" w:rsidTr="00C62149">
        <w:trPr>
          <w:jc w:val="center"/>
        </w:trPr>
        <w:tc>
          <w:tcPr>
            <w:tcW w:w="3260" w:type="dxa"/>
            <w:tcBorders>
              <w:top w:val="single" w:sz="4" w:space="0" w:color="auto"/>
              <w:left w:val="single" w:sz="4" w:space="0" w:color="auto"/>
              <w:bottom w:val="single" w:sz="4" w:space="0" w:color="auto"/>
              <w:right w:val="single" w:sz="4" w:space="0" w:color="auto"/>
            </w:tcBorders>
            <w:hideMark/>
          </w:tcPr>
          <w:p w14:paraId="6DEF9F51" w14:textId="77777777" w:rsidR="00714682" w:rsidRPr="00C62149" w:rsidRDefault="00714682" w:rsidP="00C62149">
            <w:pPr>
              <w:spacing w:line="256" w:lineRule="auto"/>
              <w:ind w:left="5" w:right="-271"/>
              <w:rPr>
                <w:smallCaps/>
                <w:sz w:val="18"/>
                <w:lang w:val="es-AR"/>
              </w:rPr>
            </w:pPr>
            <w:r w:rsidRPr="00C62149">
              <w:rPr>
                <w:smallCaps/>
                <w:sz w:val="18"/>
                <w:lang w:val="es-AR"/>
              </w:rPr>
              <w:t>Contacto y tel. Bco. custodio:</w:t>
            </w:r>
          </w:p>
        </w:tc>
        <w:tc>
          <w:tcPr>
            <w:tcW w:w="6237" w:type="dxa"/>
            <w:tcBorders>
              <w:top w:val="single" w:sz="4" w:space="0" w:color="auto"/>
              <w:left w:val="single" w:sz="4" w:space="0" w:color="auto"/>
              <w:bottom w:val="single" w:sz="4" w:space="0" w:color="auto"/>
              <w:right w:val="single" w:sz="4" w:space="0" w:color="auto"/>
            </w:tcBorders>
          </w:tcPr>
          <w:p w14:paraId="1CBFE56F" w14:textId="77777777" w:rsidR="00714682" w:rsidRPr="00C62149" w:rsidRDefault="00714682" w:rsidP="00C62149">
            <w:pPr>
              <w:spacing w:line="256" w:lineRule="auto"/>
              <w:ind w:left="-142" w:right="-271"/>
              <w:jc w:val="both"/>
              <w:rPr>
                <w:sz w:val="18"/>
                <w:lang w:val="es-AR"/>
              </w:rPr>
            </w:pPr>
          </w:p>
        </w:tc>
      </w:tr>
    </w:tbl>
    <w:p w14:paraId="6880BFE7" w14:textId="77777777" w:rsidR="00714682" w:rsidRPr="00C62149" w:rsidRDefault="00714682" w:rsidP="00C62149">
      <w:pPr>
        <w:jc w:val="both"/>
        <w:rPr>
          <w:sz w:val="18"/>
        </w:rPr>
      </w:pPr>
    </w:p>
    <w:p w14:paraId="2E4EEB64" w14:textId="77777777" w:rsidR="00300F59" w:rsidRPr="00DB4887" w:rsidRDefault="000623CB" w:rsidP="00C62149">
      <w:pPr>
        <w:tabs>
          <w:tab w:val="left" w:pos="4111"/>
        </w:tabs>
        <w:jc w:val="both"/>
        <w:rPr>
          <w:sz w:val="18"/>
          <w:szCs w:val="18"/>
        </w:rPr>
      </w:pPr>
      <w:r w:rsidRPr="00DB4887">
        <w:rPr>
          <w:sz w:val="18"/>
          <w:szCs w:val="18"/>
          <w:lang w:val="es-AR"/>
        </w:rPr>
        <w:t xml:space="preserve">B.            </w:t>
      </w:r>
      <w:r w:rsidRPr="00C62149">
        <w:rPr>
          <w:sz w:val="18"/>
          <w:u w:val="single"/>
          <w:lang w:val="es-AR"/>
        </w:rPr>
        <w:t>Integración</w:t>
      </w:r>
      <w:r w:rsidRPr="00C62149">
        <w:rPr>
          <w:smallCaps/>
          <w:sz w:val="18"/>
          <w:lang w:val="es-AR"/>
        </w:rPr>
        <w:t>:</w:t>
      </w:r>
      <w:r w:rsidRPr="00C62149">
        <w:rPr>
          <w:b/>
          <w:smallCaps/>
          <w:sz w:val="18"/>
          <w:lang w:val="es-AR"/>
        </w:rPr>
        <w:t xml:space="preserve"> </w:t>
      </w:r>
      <w:r w:rsidRPr="00DB4887">
        <w:rPr>
          <w:sz w:val="18"/>
          <w:szCs w:val="18"/>
        </w:rPr>
        <w:t>En</w:t>
      </w:r>
      <w:r w:rsidRPr="00C62149">
        <w:rPr>
          <w:sz w:val="18"/>
        </w:rPr>
        <w:t xml:space="preserve"> </w:t>
      </w:r>
      <w:r w:rsidRPr="00DB4887">
        <w:rPr>
          <w:sz w:val="18"/>
          <w:szCs w:val="18"/>
        </w:rPr>
        <w:t>caso de</w:t>
      </w:r>
      <w:r w:rsidRPr="00C62149">
        <w:rPr>
          <w:sz w:val="18"/>
        </w:rPr>
        <w:t xml:space="preserve"> </w:t>
      </w:r>
      <w:r w:rsidRPr="00DB4887">
        <w:rPr>
          <w:sz w:val="18"/>
          <w:szCs w:val="18"/>
        </w:rPr>
        <w:t>ser</w:t>
      </w:r>
      <w:r w:rsidRPr="00C62149">
        <w:rPr>
          <w:sz w:val="18"/>
        </w:rPr>
        <w:t xml:space="preserve"> </w:t>
      </w:r>
      <w:r w:rsidRPr="00DB4887">
        <w:rPr>
          <w:sz w:val="18"/>
          <w:szCs w:val="18"/>
        </w:rPr>
        <w:t>adjudicado,</w:t>
      </w:r>
      <w:r w:rsidRPr="00C62149">
        <w:rPr>
          <w:sz w:val="18"/>
        </w:rPr>
        <w:t xml:space="preserve"> </w:t>
      </w:r>
      <w:r w:rsidRPr="00DB4887">
        <w:rPr>
          <w:sz w:val="18"/>
          <w:szCs w:val="18"/>
        </w:rPr>
        <w:t>el Oferente</w:t>
      </w:r>
      <w:r w:rsidRPr="00C62149">
        <w:rPr>
          <w:sz w:val="18"/>
        </w:rPr>
        <w:t xml:space="preserve"> </w:t>
      </w:r>
      <w:r w:rsidRPr="00DB4887">
        <w:rPr>
          <w:sz w:val="18"/>
          <w:szCs w:val="18"/>
        </w:rPr>
        <w:t>solicita</w:t>
      </w:r>
      <w:r w:rsidRPr="00C62149">
        <w:rPr>
          <w:sz w:val="18"/>
        </w:rPr>
        <w:t xml:space="preserve"> </w:t>
      </w:r>
      <w:r w:rsidRPr="00DB4887">
        <w:rPr>
          <w:sz w:val="18"/>
          <w:szCs w:val="18"/>
        </w:rPr>
        <w:t>que</w:t>
      </w:r>
      <w:r w:rsidRPr="00C62149">
        <w:rPr>
          <w:sz w:val="18"/>
        </w:rPr>
        <w:t xml:space="preserve"> </w:t>
      </w:r>
      <w:r w:rsidRPr="00DB4887">
        <w:rPr>
          <w:sz w:val="18"/>
          <w:szCs w:val="18"/>
        </w:rPr>
        <w:t>las</w:t>
      </w:r>
      <w:r w:rsidRPr="00C62149">
        <w:rPr>
          <w:sz w:val="18"/>
        </w:rPr>
        <w:t xml:space="preserve"> </w:t>
      </w:r>
      <w:r w:rsidRPr="00DB4887">
        <w:rPr>
          <w:sz w:val="18"/>
          <w:szCs w:val="18"/>
        </w:rPr>
        <w:t>Obligaciones</w:t>
      </w:r>
      <w:r w:rsidRPr="00C62149">
        <w:rPr>
          <w:sz w:val="18"/>
        </w:rPr>
        <w:t xml:space="preserve"> </w:t>
      </w:r>
      <w:r w:rsidRPr="00DB4887">
        <w:rPr>
          <w:sz w:val="18"/>
          <w:szCs w:val="18"/>
        </w:rPr>
        <w:t>Negociables</w:t>
      </w:r>
      <w:r w:rsidRPr="00C62149">
        <w:rPr>
          <w:sz w:val="18"/>
        </w:rPr>
        <w:t xml:space="preserve"> </w:t>
      </w:r>
      <w:r w:rsidRPr="00DB4887">
        <w:rPr>
          <w:sz w:val="18"/>
          <w:szCs w:val="18"/>
        </w:rPr>
        <w:t>sean liquidadas</w:t>
      </w:r>
      <w:r w:rsidRPr="00C62149">
        <w:rPr>
          <w:sz w:val="18"/>
        </w:rPr>
        <w:t xml:space="preserve"> </w:t>
      </w:r>
      <w:r w:rsidRPr="00DB4887">
        <w:rPr>
          <w:sz w:val="18"/>
          <w:szCs w:val="18"/>
        </w:rPr>
        <w:t xml:space="preserve">como se indica a continuación </w:t>
      </w:r>
    </w:p>
    <w:p w14:paraId="24A93971" w14:textId="77777777" w:rsidR="00300F59" w:rsidRPr="00C62149" w:rsidRDefault="00300F59" w:rsidP="00C62149">
      <w:pPr>
        <w:ind w:left="-142" w:right="-271"/>
        <w:jc w:val="both"/>
        <w:rPr>
          <w:sz w:val="18"/>
          <w:highlight w:val="yellow"/>
        </w:rPr>
      </w:pPr>
    </w:p>
    <w:p w14:paraId="0B0D5CED" w14:textId="475F1D7A" w:rsidR="00300F59" w:rsidRPr="00C62149" w:rsidRDefault="000623CB" w:rsidP="00C62149">
      <w:pPr>
        <w:ind w:right="-271"/>
        <w:jc w:val="both"/>
        <w:rPr>
          <w:sz w:val="18"/>
        </w:rPr>
      </w:pPr>
      <w:r w:rsidRPr="00645BB6">
        <w:rPr>
          <w:sz w:val="18"/>
          <w:szCs w:val="18"/>
          <w:highlight w:val="yellow"/>
        </w:rPr>
        <w:t>[__]</w:t>
      </w:r>
      <w:r w:rsidRPr="00C62149">
        <w:rPr>
          <w:sz w:val="18"/>
        </w:rPr>
        <w:t xml:space="preserve"> OPCIÓN A: Mediante la integración y acreditación de las Obligaciones Negociables adjudicadas a través de </w:t>
      </w:r>
      <w:r w:rsidR="00430084" w:rsidRPr="00C62149">
        <w:rPr>
          <w:sz w:val="18"/>
        </w:rPr>
        <w:t>Clear,</w:t>
      </w:r>
      <w:r w:rsidRPr="00C62149">
        <w:rPr>
          <w:sz w:val="18"/>
        </w:rPr>
        <w:t xml:space="preserve"> Agente de </w:t>
      </w:r>
      <w:r w:rsidR="00430084" w:rsidRPr="00C62149">
        <w:rPr>
          <w:sz w:val="18"/>
        </w:rPr>
        <w:t>A3 Mercados</w:t>
      </w:r>
      <w:r w:rsidRPr="00C62149">
        <w:rPr>
          <w:sz w:val="18"/>
        </w:rPr>
        <w:t xml:space="preserve">/custodia </w:t>
      </w:r>
      <w:r w:rsidRPr="00C62149">
        <w:rPr>
          <w:sz w:val="18"/>
          <w:highlight w:val="yellow"/>
        </w:rPr>
        <w:t>[</w:t>
      </w:r>
      <w:r w:rsidR="00805D7D" w:rsidRPr="00C62149">
        <w:rPr>
          <w:sz w:val="18"/>
          <w:highlight w:val="yellow"/>
        </w:rPr>
        <w:t xml:space="preserve"> </w:t>
      </w:r>
      <w:proofErr w:type="gramStart"/>
      <w:r w:rsidR="00805D7D" w:rsidRPr="00645BB6">
        <w:rPr>
          <w:sz w:val="18"/>
          <w:szCs w:val="18"/>
          <w:highlight w:val="yellow"/>
        </w:rPr>
        <w:t xml:space="preserve">  </w:t>
      </w:r>
      <w:r w:rsidRPr="00C62149">
        <w:rPr>
          <w:sz w:val="18"/>
          <w:highlight w:val="yellow"/>
        </w:rPr>
        <w:t>]</w:t>
      </w:r>
      <w:proofErr w:type="gramEnd"/>
    </w:p>
    <w:p w14:paraId="5173B8FF" w14:textId="5E4525F4" w:rsidR="00300F59" w:rsidRPr="00DB4887" w:rsidRDefault="00300F59">
      <w:pPr>
        <w:ind w:right="-271"/>
        <w:jc w:val="both"/>
        <w:rPr>
          <w:sz w:val="18"/>
          <w:szCs w:val="18"/>
        </w:rPr>
      </w:pPr>
    </w:p>
    <w:p w14:paraId="5F8CF7D6" w14:textId="339C7572" w:rsidR="00300F59" w:rsidRPr="00B63CFA" w:rsidRDefault="000623CB" w:rsidP="00B63CFA">
      <w:pPr>
        <w:rPr>
          <w:b/>
          <w:bCs/>
          <w:sz w:val="18"/>
          <w:szCs w:val="18"/>
          <w:lang w:val="es-AR"/>
        </w:rPr>
      </w:pPr>
      <w:r w:rsidRPr="00645BB6">
        <w:rPr>
          <w:sz w:val="18"/>
          <w:szCs w:val="18"/>
          <w:highlight w:val="yellow"/>
        </w:rPr>
        <w:t>[__]</w:t>
      </w:r>
      <w:r w:rsidRPr="00C62149">
        <w:rPr>
          <w:sz w:val="18"/>
        </w:rPr>
        <w:t xml:space="preserve"> OPCIÓN B: Mediante transferencia en la cuenta abierta </w:t>
      </w:r>
      <w:proofErr w:type="spellStart"/>
      <w:r w:rsidRPr="00C62149">
        <w:rPr>
          <w:sz w:val="18"/>
        </w:rPr>
        <w:t>N</w:t>
      </w:r>
      <w:r w:rsidR="00454556" w:rsidRPr="00C62149">
        <w:rPr>
          <w:sz w:val="18"/>
        </w:rPr>
        <w:t>°</w:t>
      </w:r>
      <w:proofErr w:type="spellEnd"/>
      <w:r w:rsidR="00454556" w:rsidRPr="00C62149">
        <w:rPr>
          <w:sz w:val="18"/>
        </w:rPr>
        <w:t xml:space="preserve"> </w:t>
      </w:r>
      <w:r w:rsidR="00B63CFA">
        <w:rPr>
          <w:sz w:val="18"/>
        </w:rPr>
        <w:t>80338</w:t>
      </w:r>
      <w:r w:rsidRPr="00C62149">
        <w:rPr>
          <w:sz w:val="18"/>
        </w:rPr>
        <w:t xml:space="preserve"> del BCRA a nombre del </w:t>
      </w:r>
      <w:r w:rsidR="00B63CFA">
        <w:rPr>
          <w:b/>
          <w:bCs/>
          <w:sz w:val="18"/>
          <w:szCs w:val="18"/>
          <w:lang w:val="es-AR"/>
        </w:rPr>
        <w:t>Banco de Servicios y Transacciones S.A.U.</w:t>
      </w:r>
      <w:r w:rsidR="00B63CFA">
        <w:rPr>
          <w:b/>
          <w:bCs/>
          <w:sz w:val="18"/>
          <w:szCs w:val="18"/>
          <w:lang w:val="es-AR"/>
        </w:rPr>
        <w:t xml:space="preserve"> </w:t>
      </w:r>
      <w:r w:rsidRPr="00C62149">
        <w:rPr>
          <w:sz w:val="18"/>
        </w:rPr>
        <w:t>(aplicable al caso en que el Oferente hubiera cursado su Orden de Compra a través de</w:t>
      </w:r>
      <w:r w:rsidR="00512D88">
        <w:rPr>
          <w:sz w:val="18"/>
        </w:rPr>
        <w:t>l</w:t>
      </w:r>
      <w:r w:rsidRPr="00C62149">
        <w:rPr>
          <w:sz w:val="18"/>
        </w:rPr>
        <w:t xml:space="preserve"> Colocador) (Referencia: ON </w:t>
      </w:r>
      <w:r w:rsidR="00430084" w:rsidRPr="00C62149">
        <w:rPr>
          <w:sz w:val="18"/>
        </w:rPr>
        <w:t xml:space="preserve">Serie I de Bajo Impacto </w:t>
      </w:r>
      <w:r w:rsidRPr="00C62149">
        <w:rPr>
          <w:sz w:val="18"/>
        </w:rPr>
        <w:t>“</w:t>
      </w:r>
      <w:r w:rsidR="00BE41C2">
        <w:rPr>
          <w:sz w:val="18"/>
        </w:rPr>
        <w:t>INDAVE</w:t>
      </w:r>
      <w:r w:rsidR="00BE41C2" w:rsidRPr="00C62149">
        <w:rPr>
          <w:sz w:val="18"/>
        </w:rPr>
        <w:t xml:space="preserve"> </w:t>
      </w:r>
      <w:r w:rsidR="00ED20D5" w:rsidRPr="00C62149">
        <w:rPr>
          <w:sz w:val="18"/>
        </w:rPr>
        <w:t>S.A</w:t>
      </w:r>
      <w:r w:rsidR="002E2662" w:rsidRPr="00C62149">
        <w:rPr>
          <w:sz w:val="18"/>
        </w:rPr>
        <w:t>.</w:t>
      </w:r>
      <w:r w:rsidRPr="00C62149">
        <w:rPr>
          <w:sz w:val="18"/>
        </w:rPr>
        <w:t>”).</w:t>
      </w:r>
    </w:p>
    <w:p w14:paraId="3E0CA77B" w14:textId="77777777" w:rsidR="00300F59" w:rsidRPr="00C62149" w:rsidRDefault="00300F59" w:rsidP="00C62149">
      <w:pPr>
        <w:ind w:right="-271"/>
        <w:jc w:val="both"/>
        <w:rPr>
          <w:sz w:val="18"/>
        </w:rPr>
      </w:pPr>
    </w:p>
    <w:p w14:paraId="0681F241" w14:textId="4078F789" w:rsidR="00300F59" w:rsidRPr="00C62149" w:rsidRDefault="000623CB" w:rsidP="00C62149">
      <w:pPr>
        <w:ind w:right="-271"/>
        <w:jc w:val="both"/>
        <w:rPr>
          <w:sz w:val="18"/>
        </w:rPr>
      </w:pPr>
      <w:r w:rsidRPr="00645BB6">
        <w:rPr>
          <w:sz w:val="18"/>
          <w:szCs w:val="18"/>
          <w:highlight w:val="yellow"/>
        </w:rPr>
        <w:t>[__]</w:t>
      </w:r>
      <w:r w:rsidRPr="00C62149">
        <w:rPr>
          <w:sz w:val="18"/>
        </w:rPr>
        <w:t xml:space="preserve"> OPCIÓN C: Mediante débito en </w:t>
      </w:r>
      <w:proofErr w:type="gramStart"/>
      <w:r w:rsidRPr="00C62149">
        <w:rPr>
          <w:sz w:val="18"/>
        </w:rPr>
        <w:t>caja</w:t>
      </w:r>
      <w:proofErr w:type="gramEnd"/>
      <w:r w:rsidRPr="00C62149">
        <w:rPr>
          <w:sz w:val="18"/>
        </w:rPr>
        <w:t xml:space="preserve"> de ahorro/cuenta corriente en </w:t>
      </w:r>
      <w:proofErr w:type="gramStart"/>
      <w:r w:rsidR="00F6138D">
        <w:rPr>
          <w:sz w:val="18"/>
        </w:rPr>
        <w:t>Dólares Estadounidenses</w:t>
      </w:r>
      <w:proofErr w:type="gramEnd"/>
      <w:r w:rsidRPr="00C62149">
        <w:rPr>
          <w:sz w:val="18"/>
        </w:rPr>
        <w:t xml:space="preserve"> </w:t>
      </w:r>
      <w:proofErr w:type="spellStart"/>
      <w:r w:rsidRPr="00C62149">
        <w:rPr>
          <w:sz w:val="18"/>
        </w:rPr>
        <w:t>Nº</w:t>
      </w:r>
      <w:proofErr w:type="spellEnd"/>
      <w:r w:rsidRPr="00C62149">
        <w:rPr>
          <w:sz w:val="18"/>
        </w:rPr>
        <w:t xml:space="preserve"> </w:t>
      </w:r>
      <w:r w:rsidRPr="00DB4887">
        <w:rPr>
          <w:sz w:val="18"/>
          <w:szCs w:val="18"/>
        </w:rPr>
        <w:t xml:space="preserve">_______________ </w:t>
      </w:r>
      <w:r w:rsidRPr="00C62149">
        <w:rPr>
          <w:sz w:val="18"/>
        </w:rPr>
        <w:t xml:space="preserve">abierta en el </w:t>
      </w:r>
      <w:r w:rsidRPr="00C62149">
        <w:rPr>
          <w:sz w:val="18"/>
          <w:highlight w:val="yellow"/>
        </w:rPr>
        <w:t>[</w:t>
      </w:r>
      <w:r w:rsidR="00805D7D" w:rsidRPr="00C62149">
        <w:rPr>
          <w:sz w:val="18"/>
          <w:highlight w:val="yellow"/>
        </w:rPr>
        <w:t xml:space="preserve"> </w:t>
      </w:r>
      <w:proofErr w:type="gramStart"/>
      <w:r w:rsidR="00805D7D" w:rsidRPr="00645BB6">
        <w:rPr>
          <w:sz w:val="18"/>
          <w:szCs w:val="18"/>
          <w:highlight w:val="yellow"/>
        </w:rPr>
        <w:t xml:space="preserve">  </w:t>
      </w:r>
      <w:r w:rsidRPr="00C62149">
        <w:rPr>
          <w:sz w:val="18"/>
          <w:highlight w:val="yellow"/>
        </w:rPr>
        <w:t>]</w:t>
      </w:r>
      <w:proofErr w:type="gramEnd"/>
      <w:r w:rsidRPr="00C62149">
        <w:rPr>
          <w:sz w:val="18"/>
        </w:rPr>
        <w:t>.</w:t>
      </w:r>
    </w:p>
    <w:p w14:paraId="42374F8D" w14:textId="77777777" w:rsidR="00300F59" w:rsidRPr="00DB4887" w:rsidRDefault="00300F59">
      <w:pPr>
        <w:ind w:left="-142" w:right="-271"/>
        <w:jc w:val="both"/>
        <w:rPr>
          <w:sz w:val="18"/>
          <w:szCs w:val="18"/>
        </w:rPr>
      </w:pPr>
    </w:p>
    <w:p w14:paraId="5EF3A6F1" w14:textId="77777777" w:rsidR="00300F59" w:rsidRPr="00DB4887" w:rsidRDefault="000623CB" w:rsidP="00C62149">
      <w:pPr>
        <w:ind w:right="-271"/>
        <w:jc w:val="both"/>
        <w:rPr>
          <w:sz w:val="18"/>
          <w:szCs w:val="18"/>
        </w:rPr>
      </w:pPr>
      <w:r w:rsidRPr="00DB4887">
        <w:rPr>
          <w:sz w:val="18"/>
          <w:szCs w:val="18"/>
          <w:lang w:val="es-AR"/>
        </w:rPr>
        <w:t xml:space="preserve">C. </w:t>
      </w:r>
      <w:r w:rsidRPr="00DB4887">
        <w:rPr>
          <w:sz w:val="18"/>
          <w:szCs w:val="18"/>
          <w:lang w:val="es-AR"/>
        </w:rPr>
        <w:tab/>
      </w:r>
      <w:r w:rsidRPr="00C62149">
        <w:rPr>
          <w:sz w:val="18"/>
          <w:u w:val="single"/>
          <w:lang w:val="es-AR"/>
        </w:rPr>
        <w:t>Adjudicación:</w:t>
      </w:r>
      <w:r w:rsidRPr="00C62149">
        <w:rPr>
          <w:sz w:val="18"/>
          <w:lang w:val="es-AR"/>
        </w:rPr>
        <w:t xml:space="preserve"> Las adjudicaciones se efectuarán </w:t>
      </w:r>
      <w:proofErr w:type="gramStart"/>
      <w:r w:rsidRPr="00C62149">
        <w:rPr>
          <w:sz w:val="18"/>
          <w:lang w:val="es-AR"/>
        </w:rPr>
        <w:t>de acuerdo al</w:t>
      </w:r>
      <w:proofErr w:type="gramEnd"/>
      <w:r w:rsidRPr="00C62149">
        <w:rPr>
          <w:sz w:val="18"/>
          <w:lang w:val="es-AR"/>
        </w:rPr>
        <w:t xml:space="preserve"> Sistema SIOPEL de</w:t>
      </w:r>
      <w:r w:rsidR="00430084" w:rsidRPr="00C62149">
        <w:rPr>
          <w:sz w:val="18"/>
          <w:lang w:val="es-AR"/>
        </w:rPr>
        <w:t xml:space="preserve"> A3 Mercados</w:t>
      </w:r>
      <w:r w:rsidRPr="00C62149">
        <w:rPr>
          <w:sz w:val="18"/>
          <w:lang w:val="es-AR"/>
        </w:rPr>
        <w:t xml:space="preserve"> conforme al mecanismo de adjudicación descripto en </w:t>
      </w:r>
      <w:r w:rsidR="00FD4050" w:rsidRPr="00C62149">
        <w:rPr>
          <w:sz w:val="18"/>
          <w:lang w:val="es-AR"/>
        </w:rPr>
        <w:t>la</w:t>
      </w:r>
      <w:r w:rsidR="00CA6B2C" w:rsidRPr="00C62149">
        <w:rPr>
          <w:sz w:val="18"/>
          <w:lang w:val="es-AR"/>
        </w:rPr>
        <w:t>s</w:t>
      </w:r>
      <w:r w:rsidR="00FD4050" w:rsidRPr="00C62149">
        <w:rPr>
          <w:sz w:val="18"/>
          <w:lang w:val="es-AR"/>
        </w:rPr>
        <w:t xml:space="preserve"> secci</w:t>
      </w:r>
      <w:r w:rsidR="00CA6B2C" w:rsidRPr="00C62149">
        <w:rPr>
          <w:sz w:val="18"/>
          <w:lang w:val="es-AR"/>
        </w:rPr>
        <w:t>ones</w:t>
      </w:r>
      <w:r w:rsidR="00FD4050" w:rsidRPr="00C62149">
        <w:rPr>
          <w:sz w:val="18"/>
          <w:lang w:val="es-AR"/>
        </w:rPr>
        <w:t xml:space="preserve"> </w:t>
      </w:r>
      <w:r w:rsidR="00CA6B2C" w:rsidRPr="00C62149">
        <w:rPr>
          <w:i/>
          <w:sz w:val="18"/>
          <w:lang w:val="es-AR"/>
        </w:rPr>
        <w:t>“</w:t>
      </w:r>
      <w:r w:rsidRPr="00C62149">
        <w:rPr>
          <w:i/>
          <w:sz w:val="18"/>
          <w:lang w:val="es-AR"/>
        </w:rPr>
        <w:t xml:space="preserve">Adjudicación. </w:t>
      </w:r>
      <w:r w:rsidR="000E4D39" w:rsidRPr="00C62149">
        <w:rPr>
          <w:i/>
          <w:sz w:val="18"/>
          <w:lang w:val="es-AR"/>
        </w:rPr>
        <w:t>Determinación de la Tasa de Interés</w:t>
      </w:r>
      <w:r w:rsidRPr="00C62149">
        <w:rPr>
          <w:i/>
          <w:sz w:val="18"/>
          <w:lang w:val="es-AR"/>
        </w:rPr>
        <w:t xml:space="preserve">” </w:t>
      </w:r>
      <w:r w:rsidRPr="00C62149">
        <w:rPr>
          <w:sz w:val="18"/>
          <w:lang w:val="es-AR"/>
        </w:rPr>
        <w:t>del Prospecto, el cual el Oferente declara conocer y aceptar.</w:t>
      </w:r>
    </w:p>
    <w:p w14:paraId="445859C5" w14:textId="77777777" w:rsidR="00300F59" w:rsidRPr="00DB4887" w:rsidRDefault="00300F59">
      <w:pPr>
        <w:ind w:right="-271"/>
        <w:jc w:val="both"/>
        <w:rPr>
          <w:smallCaps/>
          <w:sz w:val="18"/>
          <w:szCs w:val="18"/>
          <w:lang w:val="es-AR"/>
        </w:rPr>
      </w:pPr>
    </w:p>
    <w:p w14:paraId="0C78BBD4" w14:textId="77777777" w:rsidR="00300F59" w:rsidRPr="00C62149" w:rsidRDefault="000623CB" w:rsidP="00C62149">
      <w:pPr>
        <w:ind w:right="-271"/>
        <w:jc w:val="both"/>
        <w:rPr>
          <w:sz w:val="18"/>
          <w:lang w:val="es-AR"/>
        </w:rPr>
      </w:pPr>
      <w:r w:rsidRPr="00C62149">
        <w:rPr>
          <w:sz w:val="18"/>
          <w:lang w:val="es-AR"/>
        </w:rPr>
        <w:t>El Oferente transferirá a</w:t>
      </w:r>
      <w:r w:rsidR="002E2662" w:rsidRPr="00C62149">
        <w:rPr>
          <w:sz w:val="18"/>
          <w:lang w:val="es-AR"/>
        </w:rPr>
        <w:t>l</w:t>
      </w:r>
      <w:r w:rsidRPr="00C62149">
        <w:rPr>
          <w:sz w:val="18"/>
          <w:lang w:val="es-AR"/>
        </w:rPr>
        <w:t xml:space="preserve"> Colocador los fondos necesarios para integrar las Obligaciones Negociables en la fecha que corresponda efectuar dicha integración. En caso</w:t>
      </w:r>
      <w:r w:rsidR="00CA6B2C" w:rsidRPr="00C62149">
        <w:rPr>
          <w:sz w:val="18"/>
          <w:lang w:val="es-AR"/>
        </w:rPr>
        <w:t xml:space="preserve"> de</w:t>
      </w:r>
      <w:r w:rsidRPr="00C62149">
        <w:rPr>
          <w:sz w:val="18"/>
          <w:lang w:val="es-AR"/>
        </w:rPr>
        <w:t xml:space="preserve"> que el Oferente no abonare el Precio de Suscripción mediante la forma de integración seleccionada en la presente y en la fecha correspondiente, el derecho del Oferente a recibir las Obligaciones Negociables que le hayan sido adjudicadas caducará automáticamente. La Emisora y </w:t>
      </w:r>
      <w:r w:rsidR="002E2662" w:rsidRPr="00C62149">
        <w:rPr>
          <w:sz w:val="18"/>
          <w:lang w:val="es-AR"/>
        </w:rPr>
        <w:t>el</w:t>
      </w:r>
      <w:r w:rsidRPr="00C62149">
        <w:rPr>
          <w:sz w:val="18"/>
          <w:lang w:val="es-AR"/>
        </w:rPr>
        <w:t xml:space="preserve"> Colocador no asumen ningún tipo de responsabilidad por la falta de pago del Precio de Suscripción de las Obligaciones Negociables por parte de los Oferentes.</w:t>
      </w:r>
      <w:r w:rsidRPr="00DB4887">
        <w:rPr>
          <w:sz w:val="18"/>
          <w:szCs w:val="18"/>
          <w:lang w:val="es-AR"/>
        </w:rPr>
        <w:t xml:space="preserve"> </w:t>
      </w:r>
    </w:p>
    <w:p w14:paraId="0ECA5EA7" w14:textId="77777777" w:rsidR="00497EA5" w:rsidRPr="00C62149" w:rsidRDefault="00497EA5" w:rsidP="00C62149">
      <w:pPr>
        <w:ind w:right="-271" w:firstLine="708"/>
        <w:jc w:val="both"/>
        <w:rPr>
          <w:sz w:val="18"/>
          <w:lang w:val="es-AR"/>
        </w:rPr>
      </w:pPr>
    </w:p>
    <w:p w14:paraId="049DEDB6" w14:textId="44CB8E19" w:rsidR="008F6744" w:rsidRPr="00C62149" w:rsidRDefault="008F6744" w:rsidP="00C62149">
      <w:pPr>
        <w:ind w:right="-271"/>
        <w:jc w:val="both"/>
        <w:rPr>
          <w:sz w:val="18"/>
          <w:lang w:val="es-AR"/>
        </w:rPr>
      </w:pPr>
      <w:r w:rsidRPr="00C62149">
        <w:rPr>
          <w:sz w:val="18"/>
          <w:lang w:val="es-AR"/>
        </w:rPr>
        <w:t xml:space="preserve">Ningún Inversor </w:t>
      </w:r>
      <w:r w:rsidR="00430084" w:rsidRPr="00C62149">
        <w:rPr>
          <w:sz w:val="18"/>
          <w:lang w:val="es-AR"/>
        </w:rPr>
        <w:t>i</w:t>
      </w:r>
      <w:r w:rsidRPr="00C62149">
        <w:rPr>
          <w:sz w:val="18"/>
          <w:lang w:val="es-AR"/>
        </w:rPr>
        <w:t xml:space="preserve">nteresado podrá presentar Órdenes de Compra cuyo Monto Solicitado supere el monto máximo de emisión de las Obligaciones Negociables, ya sea que se presenten en una o más Órdenes de Compra del mismo Inversor </w:t>
      </w:r>
      <w:r w:rsidR="00430084" w:rsidRPr="00C62149">
        <w:rPr>
          <w:sz w:val="18"/>
          <w:lang w:val="es-AR"/>
        </w:rPr>
        <w:t>i</w:t>
      </w:r>
      <w:r w:rsidRPr="00C62149">
        <w:rPr>
          <w:sz w:val="18"/>
          <w:lang w:val="es-AR"/>
        </w:rPr>
        <w:t>nteresado y fueran presentadas ante uno o más Agentes Colocadores.</w:t>
      </w:r>
    </w:p>
    <w:p w14:paraId="39B505B5" w14:textId="77777777" w:rsidR="00300F59" w:rsidRPr="00C62149" w:rsidRDefault="00300F59" w:rsidP="00C62149">
      <w:pPr>
        <w:ind w:right="-271" w:firstLine="708"/>
        <w:jc w:val="both"/>
        <w:rPr>
          <w:sz w:val="18"/>
          <w:lang w:val="es-AR"/>
        </w:rPr>
      </w:pPr>
    </w:p>
    <w:p w14:paraId="70A8B922" w14:textId="50171BD0" w:rsidR="00300F59" w:rsidRPr="00C62149" w:rsidRDefault="000623CB" w:rsidP="00C62149">
      <w:pPr>
        <w:ind w:right="-271"/>
        <w:jc w:val="both"/>
        <w:rPr>
          <w:sz w:val="18"/>
          <w:lang w:val="es-AR"/>
        </w:rPr>
      </w:pPr>
      <w:r w:rsidRPr="00DB4887">
        <w:rPr>
          <w:sz w:val="18"/>
          <w:szCs w:val="18"/>
          <w:lang w:val="es-AR"/>
        </w:rPr>
        <w:t xml:space="preserve">D. </w:t>
      </w:r>
      <w:r w:rsidRPr="00DB4887">
        <w:rPr>
          <w:sz w:val="18"/>
          <w:szCs w:val="18"/>
          <w:lang w:val="es-AR"/>
        </w:rPr>
        <w:tab/>
      </w:r>
      <w:r w:rsidRPr="00C62149">
        <w:rPr>
          <w:sz w:val="18"/>
          <w:u w:val="single"/>
          <w:lang w:val="es-AR"/>
        </w:rPr>
        <w:t>Acreditación</w:t>
      </w:r>
      <w:r w:rsidRPr="00C62149">
        <w:rPr>
          <w:sz w:val="18"/>
          <w:lang w:val="es-AR"/>
        </w:rPr>
        <w:t xml:space="preserve">: Una vez efectuada la emisión de las Obligaciones Negociables, </w:t>
      </w:r>
      <w:r w:rsidR="002E2662" w:rsidRPr="00C62149">
        <w:rPr>
          <w:sz w:val="18"/>
          <w:lang w:val="es-AR"/>
        </w:rPr>
        <w:t>el</w:t>
      </w:r>
      <w:r w:rsidRPr="00C62149">
        <w:rPr>
          <w:sz w:val="18"/>
          <w:lang w:val="es-AR"/>
        </w:rPr>
        <w:t xml:space="preserve"> Colocador procederá a acreditar dichos títulos emitidos a favor del Oferente en la cuenta en </w:t>
      </w:r>
      <w:proofErr w:type="gramStart"/>
      <w:r w:rsidRPr="00C62149">
        <w:rPr>
          <w:sz w:val="18"/>
          <w:lang w:val="es-AR"/>
        </w:rPr>
        <w:t>Caja</w:t>
      </w:r>
      <w:proofErr w:type="gramEnd"/>
      <w:r w:rsidRPr="00C62149">
        <w:rPr>
          <w:sz w:val="18"/>
          <w:lang w:val="es-AR"/>
        </w:rPr>
        <w:t xml:space="preserve"> de Valores S.A. (la “</w:t>
      </w:r>
      <w:r w:rsidRPr="00C62149">
        <w:rPr>
          <w:sz w:val="18"/>
          <w:u w:val="single"/>
          <w:lang w:val="es-AR"/>
        </w:rPr>
        <w:t>Caja de Valores</w:t>
      </w:r>
      <w:r w:rsidRPr="00C62149">
        <w:rPr>
          <w:sz w:val="18"/>
          <w:lang w:val="es-AR"/>
        </w:rPr>
        <w:t xml:space="preserve">”) que se detalla más arriba. En caso de que el Oferente no abonare el Precio de Suscripción mediante la integración en </w:t>
      </w:r>
      <w:r w:rsidR="00E72FE7" w:rsidRPr="00C62149">
        <w:rPr>
          <w:sz w:val="18"/>
          <w:lang w:val="es-AR"/>
        </w:rPr>
        <w:t xml:space="preserve">alguna de las formas indicadas en el punto precedente </w:t>
      </w:r>
      <w:r w:rsidRPr="00C62149">
        <w:rPr>
          <w:sz w:val="18"/>
          <w:lang w:val="es-AR"/>
        </w:rPr>
        <w:t>y en la fecha correspondiente, el derecho del Oferente a recibir las Obligaciones Negociables que le hayan sido adjudicadas caducará automáticamente.</w:t>
      </w:r>
    </w:p>
    <w:p w14:paraId="13D33907" w14:textId="77777777" w:rsidR="00300F59" w:rsidRPr="00DB4887" w:rsidRDefault="00300F59">
      <w:pPr>
        <w:ind w:right="-271"/>
        <w:jc w:val="both"/>
        <w:rPr>
          <w:sz w:val="18"/>
          <w:szCs w:val="18"/>
          <w:lang w:val="es-AR"/>
        </w:rPr>
      </w:pPr>
    </w:p>
    <w:p w14:paraId="293F75C5" w14:textId="77777777" w:rsidR="00300F59" w:rsidRPr="00C62149" w:rsidRDefault="000623CB" w:rsidP="00C62149">
      <w:pPr>
        <w:ind w:right="-271"/>
        <w:jc w:val="both"/>
        <w:rPr>
          <w:sz w:val="18"/>
          <w:u w:val="single"/>
          <w:lang w:val="es-AR"/>
        </w:rPr>
      </w:pPr>
      <w:r w:rsidRPr="00DB4887">
        <w:rPr>
          <w:sz w:val="18"/>
          <w:szCs w:val="18"/>
          <w:lang w:val="es-AR"/>
        </w:rPr>
        <w:t xml:space="preserve">E. </w:t>
      </w:r>
      <w:r w:rsidRPr="00DB4887">
        <w:rPr>
          <w:sz w:val="18"/>
          <w:szCs w:val="18"/>
          <w:lang w:val="es-AR"/>
        </w:rPr>
        <w:tab/>
      </w:r>
      <w:r w:rsidRPr="00C62149">
        <w:rPr>
          <w:sz w:val="18"/>
          <w:u w:val="single"/>
          <w:lang w:val="es-AR"/>
        </w:rPr>
        <w:t>Manifestaciones del Oferente:</w:t>
      </w:r>
    </w:p>
    <w:p w14:paraId="0295D133" w14:textId="77777777" w:rsidR="00300F59" w:rsidRPr="00C62149" w:rsidRDefault="00300F59" w:rsidP="00C62149">
      <w:pPr>
        <w:ind w:right="-271"/>
        <w:jc w:val="both"/>
        <w:rPr>
          <w:sz w:val="18"/>
          <w:u w:val="single"/>
          <w:lang w:val="es-AR"/>
        </w:rPr>
      </w:pPr>
    </w:p>
    <w:p w14:paraId="488741B5" w14:textId="77777777" w:rsidR="00300F59" w:rsidRPr="00DB4887" w:rsidRDefault="000623CB" w:rsidP="00C62149">
      <w:pPr>
        <w:ind w:right="-271"/>
        <w:jc w:val="both"/>
        <w:rPr>
          <w:sz w:val="18"/>
          <w:szCs w:val="18"/>
        </w:rPr>
      </w:pPr>
      <w:r w:rsidRPr="00DB4887">
        <w:rPr>
          <w:sz w:val="18"/>
          <w:szCs w:val="18"/>
          <w:lang w:val="es-AR"/>
        </w:rPr>
        <w:t xml:space="preserve">(i) </w:t>
      </w:r>
      <w:r w:rsidRPr="00DB4887">
        <w:rPr>
          <w:sz w:val="18"/>
          <w:szCs w:val="18"/>
          <w:lang w:val="es-AR"/>
        </w:rPr>
        <w:tab/>
      </w:r>
      <w:r w:rsidRPr="00DB4887">
        <w:rPr>
          <w:sz w:val="18"/>
          <w:szCs w:val="18"/>
        </w:rPr>
        <w:t>El Oferente acepta que la Emisora, con la colaboración de</w:t>
      </w:r>
      <w:r w:rsidR="002E2662" w:rsidRPr="00DB4887">
        <w:rPr>
          <w:sz w:val="18"/>
          <w:szCs w:val="18"/>
        </w:rPr>
        <w:t>l</w:t>
      </w:r>
      <w:r w:rsidRPr="00DB4887">
        <w:rPr>
          <w:sz w:val="18"/>
          <w:szCs w:val="18"/>
        </w:rPr>
        <w:t xml:space="preserve"> Colocador, en base a la información ingresada al Sistema SIOPEL, determinará el monto total a ser emitido</w:t>
      </w:r>
      <w:r w:rsidR="00430084" w:rsidRPr="00DB4887">
        <w:rPr>
          <w:sz w:val="18"/>
          <w:szCs w:val="18"/>
        </w:rPr>
        <w:t xml:space="preserve"> y la Tasa de Interés de las Obligaciones Negociables</w:t>
      </w:r>
      <w:r w:rsidR="00432815" w:rsidRPr="00DB4887">
        <w:rPr>
          <w:sz w:val="18"/>
          <w:szCs w:val="18"/>
        </w:rPr>
        <w:t xml:space="preserve"> </w:t>
      </w:r>
      <w:r w:rsidRPr="00DB4887">
        <w:rPr>
          <w:sz w:val="18"/>
          <w:szCs w:val="18"/>
        </w:rPr>
        <w:t>y los demás datos que pudieran ser necesarios, en su caso, para todas las Órdenes de Compra aceptadas, el cual el Oferente declara conocer y aceptar.</w:t>
      </w:r>
    </w:p>
    <w:p w14:paraId="07F08EBB" w14:textId="77777777" w:rsidR="00300F59" w:rsidRPr="00C62149" w:rsidRDefault="00300F59" w:rsidP="00C62149">
      <w:pPr>
        <w:ind w:right="-271"/>
        <w:jc w:val="both"/>
        <w:rPr>
          <w:sz w:val="18"/>
        </w:rPr>
      </w:pPr>
    </w:p>
    <w:p w14:paraId="32A05B79" w14:textId="7FD4D151" w:rsidR="00300F59" w:rsidRPr="00DB4887" w:rsidRDefault="000623CB" w:rsidP="00C62149">
      <w:pPr>
        <w:ind w:right="-271"/>
        <w:jc w:val="both"/>
        <w:rPr>
          <w:sz w:val="18"/>
          <w:szCs w:val="18"/>
        </w:rPr>
      </w:pPr>
      <w:r w:rsidRPr="00DB4887">
        <w:rPr>
          <w:sz w:val="18"/>
          <w:szCs w:val="18"/>
        </w:rPr>
        <w:t>(</w:t>
      </w:r>
      <w:proofErr w:type="spellStart"/>
      <w:r w:rsidRPr="00DB4887">
        <w:rPr>
          <w:sz w:val="18"/>
          <w:szCs w:val="18"/>
        </w:rPr>
        <w:t>ii</w:t>
      </w:r>
      <w:proofErr w:type="spellEnd"/>
      <w:r w:rsidRPr="00DB4887">
        <w:rPr>
          <w:sz w:val="18"/>
          <w:szCs w:val="18"/>
        </w:rPr>
        <w:t>)</w:t>
      </w:r>
      <w:r w:rsidRPr="00DB4887">
        <w:rPr>
          <w:sz w:val="18"/>
          <w:szCs w:val="18"/>
        </w:rPr>
        <w:tab/>
        <w:t>El Oferente declara entender que la moneda de denominación</w:t>
      </w:r>
      <w:r w:rsidR="00F6138D">
        <w:rPr>
          <w:sz w:val="18"/>
          <w:szCs w:val="18"/>
        </w:rPr>
        <w:t xml:space="preserve">, suscripción e integración </w:t>
      </w:r>
      <w:r w:rsidR="00B36123" w:rsidRPr="00DB4887">
        <w:rPr>
          <w:sz w:val="18"/>
          <w:szCs w:val="18"/>
        </w:rPr>
        <w:t xml:space="preserve">de las Obligaciones Negociables es Dólares </w:t>
      </w:r>
      <w:proofErr w:type="gramStart"/>
      <w:r w:rsidR="00B36123" w:rsidRPr="00DB4887">
        <w:rPr>
          <w:sz w:val="18"/>
          <w:szCs w:val="18"/>
        </w:rPr>
        <w:t>Estadounidenses</w:t>
      </w:r>
      <w:r w:rsidRPr="00DB4887">
        <w:rPr>
          <w:sz w:val="18"/>
          <w:szCs w:val="18"/>
        </w:rPr>
        <w:t>,</w:t>
      </w:r>
      <w:r w:rsidRPr="00C62149">
        <w:rPr>
          <w:sz w:val="18"/>
        </w:rPr>
        <w:t xml:space="preserve"> </w:t>
      </w:r>
      <w:r w:rsidR="00B36123" w:rsidRPr="00DB4887">
        <w:rPr>
          <w:sz w:val="18"/>
          <w:szCs w:val="18"/>
        </w:rPr>
        <w:t xml:space="preserve"> </w:t>
      </w:r>
      <w:r w:rsidRPr="00DB4887">
        <w:rPr>
          <w:sz w:val="18"/>
          <w:szCs w:val="18"/>
        </w:rPr>
        <w:t>y</w:t>
      </w:r>
      <w:proofErr w:type="gramEnd"/>
      <w:r w:rsidR="00B36123" w:rsidRPr="00DB4887">
        <w:rPr>
          <w:sz w:val="18"/>
          <w:szCs w:val="18"/>
        </w:rPr>
        <w:t xml:space="preserve"> que</w:t>
      </w:r>
      <w:r w:rsidRPr="00DB4887">
        <w:rPr>
          <w:sz w:val="18"/>
          <w:szCs w:val="18"/>
        </w:rPr>
        <w:t xml:space="preserve"> todos los pagos de las sumas de capital, servicios de intereses y demás sumas que correspondan bajo las mismas serán realizados </w:t>
      </w:r>
      <w:proofErr w:type="gramStart"/>
      <w:r w:rsidR="00F6138D">
        <w:rPr>
          <w:sz w:val="18"/>
          <w:szCs w:val="18"/>
        </w:rPr>
        <w:t>Dólares Estadounidenses</w:t>
      </w:r>
      <w:proofErr w:type="gramEnd"/>
      <w:r w:rsidR="00F6138D">
        <w:rPr>
          <w:sz w:val="18"/>
          <w:szCs w:val="18"/>
        </w:rPr>
        <w:t>.</w:t>
      </w:r>
    </w:p>
    <w:p w14:paraId="4CE20BFF" w14:textId="77777777" w:rsidR="00300F59" w:rsidRPr="00DB4887" w:rsidRDefault="00300F59">
      <w:pPr>
        <w:ind w:right="-271"/>
        <w:jc w:val="both"/>
        <w:rPr>
          <w:sz w:val="18"/>
          <w:szCs w:val="18"/>
        </w:rPr>
      </w:pPr>
    </w:p>
    <w:p w14:paraId="33F3D8A4" w14:textId="2AA9FEB1" w:rsidR="00300F59" w:rsidRPr="00C62149" w:rsidRDefault="000623CB" w:rsidP="00C62149">
      <w:pPr>
        <w:ind w:right="-271"/>
        <w:jc w:val="both"/>
        <w:rPr>
          <w:sz w:val="18"/>
        </w:rPr>
      </w:pPr>
      <w:r w:rsidRPr="00DB4887">
        <w:rPr>
          <w:sz w:val="18"/>
          <w:szCs w:val="18"/>
        </w:rPr>
        <w:t>(</w:t>
      </w:r>
      <w:proofErr w:type="spellStart"/>
      <w:r w:rsidRPr="00DB4887">
        <w:rPr>
          <w:sz w:val="18"/>
          <w:szCs w:val="18"/>
        </w:rPr>
        <w:t>iii</w:t>
      </w:r>
      <w:proofErr w:type="spellEnd"/>
      <w:r w:rsidRPr="00DB4887">
        <w:rPr>
          <w:sz w:val="18"/>
          <w:szCs w:val="18"/>
        </w:rPr>
        <w:t>)</w:t>
      </w:r>
      <w:r w:rsidRPr="00DB4887">
        <w:rPr>
          <w:sz w:val="18"/>
          <w:szCs w:val="18"/>
        </w:rPr>
        <w:tab/>
        <w:t xml:space="preserve">El Oferente manifiesta con carácter de declaración jurada: (a) que ha recibido copia íntegra de los Documentos de la Oferta; (b) que ha tomado conocimiento del aviso de suscripción de las Obligaciones Negociables publicado el </w:t>
      </w:r>
      <w:r w:rsidR="00BE41C2">
        <w:rPr>
          <w:sz w:val="18"/>
          <w:szCs w:val="18"/>
          <w:lang w:val="es-AR"/>
        </w:rPr>
        <w:t>7</w:t>
      </w:r>
      <w:r w:rsidR="0076505C">
        <w:rPr>
          <w:sz w:val="18"/>
          <w:szCs w:val="18"/>
          <w:lang w:val="es-AR"/>
        </w:rPr>
        <w:t xml:space="preserve"> </w:t>
      </w:r>
      <w:r w:rsidR="0076505C" w:rsidRPr="00956ABF">
        <w:rPr>
          <w:sz w:val="18"/>
          <w:lang w:val="es-AR"/>
        </w:rPr>
        <w:t xml:space="preserve">de </w:t>
      </w:r>
      <w:r w:rsidR="00BE41C2">
        <w:rPr>
          <w:sz w:val="18"/>
          <w:szCs w:val="18"/>
          <w:lang w:val="es-AR"/>
        </w:rPr>
        <w:t xml:space="preserve">agosto </w:t>
      </w:r>
      <w:r w:rsidR="0076505C" w:rsidRPr="00956ABF">
        <w:rPr>
          <w:sz w:val="18"/>
          <w:lang w:val="es-AR"/>
        </w:rPr>
        <w:t>de 2026</w:t>
      </w:r>
      <w:r w:rsidR="00ED3FF9" w:rsidRPr="00C62149">
        <w:rPr>
          <w:sz w:val="18"/>
        </w:rPr>
        <w:t xml:space="preserve"> </w:t>
      </w:r>
      <w:r w:rsidRPr="00DB4887">
        <w:rPr>
          <w:sz w:val="18"/>
          <w:szCs w:val="18"/>
        </w:rPr>
        <w:t>en</w:t>
      </w:r>
      <w:r w:rsidRPr="00C62149">
        <w:rPr>
          <w:sz w:val="18"/>
        </w:rPr>
        <w:t xml:space="preserve"> </w:t>
      </w:r>
      <w:r w:rsidRPr="00DB4887">
        <w:rPr>
          <w:sz w:val="18"/>
          <w:szCs w:val="18"/>
        </w:rPr>
        <w:t>los</w:t>
      </w:r>
      <w:r w:rsidRPr="00C62149">
        <w:rPr>
          <w:sz w:val="18"/>
        </w:rPr>
        <w:t xml:space="preserve"> </w:t>
      </w:r>
      <w:r w:rsidRPr="00DB4887">
        <w:rPr>
          <w:sz w:val="18"/>
          <w:szCs w:val="18"/>
        </w:rPr>
        <w:t>Boletines</w:t>
      </w:r>
      <w:r w:rsidRPr="00C62149">
        <w:rPr>
          <w:sz w:val="18"/>
        </w:rPr>
        <w:t xml:space="preserve"> </w:t>
      </w:r>
      <w:r w:rsidRPr="00DB4887">
        <w:rPr>
          <w:sz w:val="18"/>
          <w:szCs w:val="18"/>
        </w:rPr>
        <w:t>Diarios</w:t>
      </w:r>
      <w:r w:rsidRPr="00C62149">
        <w:rPr>
          <w:sz w:val="18"/>
        </w:rPr>
        <w:t xml:space="preserve"> </w:t>
      </w:r>
      <w:r w:rsidRPr="00DB4887">
        <w:rPr>
          <w:sz w:val="18"/>
          <w:szCs w:val="18"/>
        </w:rPr>
        <w:t>de</w:t>
      </w:r>
      <w:r w:rsidRPr="00C62149">
        <w:rPr>
          <w:sz w:val="18"/>
        </w:rPr>
        <w:t xml:space="preserve"> </w:t>
      </w:r>
      <w:r w:rsidRPr="00DB4887">
        <w:rPr>
          <w:sz w:val="18"/>
          <w:szCs w:val="18"/>
        </w:rPr>
        <w:t>los</w:t>
      </w:r>
      <w:r w:rsidRPr="00C62149">
        <w:rPr>
          <w:sz w:val="18"/>
        </w:rPr>
        <w:t xml:space="preserve"> </w:t>
      </w:r>
      <w:r w:rsidRPr="00DB4887">
        <w:rPr>
          <w:sz w:val="18"/>
          <w:szCs w:val="18"/>
        </w:rPr>
        <w:t>Mercados</w:t>
      </w:r>
      <w:r w:rsidRPr="00C62149">
        <w:rPr>
          <w:sz w:val="18"/>
        </w:rPr>
        <w:t xml:space="preserve"> </w:t>
      </w:r>
      <w:r w:rsidRPr="00DB4887">
        <w:rPr>
          <w:sz w:val="18"/>
          <w:szCs w:val="18"/>
        </w:rPr>
        <w:t>(en</w:t>
      </w:r>
      <w:r w:rsidRPr="00C62149">
        <w:rPr>
          <w:sz w:val="18"/>
        </w:rPr>
        <w:t xml:space="preserve"> </w:t>
      </w:r>
      <w:r w:rsidRPr="00DB4887">
        <w:rPr>
          <w:sz w:val="18"/>
          <w:szCs w:val="18"/>
        </w:rPr>
        <w:t>adelante,</w:t>
      </w:r>
      <w:r w:rsidRPr="00C62149">
        <w:rPr>
          <w:sz w:val="18"/>
        </w:rPr>
        <w:t xml:space="preserve"> </w:t>
      </w:r>
      <w:r w:rsidRPr="00DB4887">
        <w:rPr>
          <w:sz w:val="18"/>
          <w:szCs w:val="18"/>
        </w:rPr>
        <w:t>el</w:t>
      </w:r>
      <w:r w:rsidRPr="00C62149">
        <w:rPr>
          <w:sz w:val="18"/>
        </w:rPr>
        <w:t xml:space="preserve"> </w:t>
      </w:r>
      <w:r w:rsidRPr="00DB4887">
        <w:rPr>
          <w:sz w:val="18"/>
          <w:szCs w:val="18"/>
        </w:rPr>
        <w:t>“</w:t>
      </w:r>
      <w:r w:rsidRPr="00DB4887">
        <w:rPr>
          <w:sz w:val="18"/>
          <w:szCs w:val="18"/>
          <w:u w:val="single"/>
        </w:rPr>
        <w:t>Aviso</w:t>
      </w:r>
      <w:r w:rsidRPr="00C62149">
        <w:rPr>
          <w:sz w:val="18"/>
          <w:u w:val="single"/>
        </w:rPr>
        <w:t xml:space="preserve"> </w:t>
      </w:r>
      <w:r w:rsidRPr="00DB4887">
        <w:rPr>
          <w:sz w:val="18"/>
          <w:szCs w:val="18"/>
          <w:u w:val="single"/>
        </w:rPr>
        <w:t>de</w:t>
      </w:r>
      <w:r w:rsidRPr="00C62149">
        <w:rPr>
          <w:sz w:val="18"/>
          <w:u w:val="single"/>
        </w:rPr>
        <w:t xml:space="preserve"> </w:t>
      </w:r>
      <w:r w:rsidRPr="00DB4887">
        <w:rPr>
          <w:sz w:val="18"/>
          <w:szCs w:val="18"/>
          <w:u w:val="single"/>
        </w:rPr>
        <w:t>Suscripción</w:t>
      </w:r>
      <w:r w:rsidRPr="00DB4887">
        <w:rPr>
          <w:sz w:val="18"/>
          <w:szCs w:val="18"/>
        </w:rPr>
        <w:t>”),</w:t>
      </w:r>
      <w:r w:rsidRPr="00C62149">
        <w:rPr>
          <w:sz w:val="18"/>
        </w:rPr>
        <w:t xml:space="preserve"> </w:t>
      </w:r>
      <w:r w:rsidRPr="00DB4887">
        <w:rPr>
          <w:sz w:val="18"/>
          <w:szCs w:val="18"/>
        </w:rPr>
        <w:t>incluyendo,</w:t>
      </w:r>
      <w:r w:rsidRPr="00C62149">
        <w:rPr>
          <w:sz w:val="18"/>
        </w:rPr>
        <w:t xml:space="preserve"> </w:t>
      </w:r>
      <w:r w:rsidRPr="00DB4887">
        <w:rPr>
          <w:sz w:val="18"/>
          <w:szCs w:val="18"/>
        </w:rPr>
        <w:t>sin</w:t>
      </w:r>
      <w:r w:rsidRPr="00C62149">
        <w:rPr>
          <w:sz w:val="18"/>
        </w:rPr>
        <w:t xml:space="preserve"> </w:t>
      </w:r>
      <w:r w:rsidRPr="00DB4887">
        <w:rPr>
          <w:sz w:val="18"/>
          <w:szCs w:val="18"/>
        </w:rPr>
        <w:t>limitación,</w:t>
      </w:r>
      <w:r w:rsidRPr="00C62149">
        <w:rPr>
          <w:sz w:val="18"/>
        </w:rPr>
        <w:t xml:space="preserve"> </w:t>
      </w:r>
      <w:r w:rsidRPr="00DB4887">
        <w:rPr>
          <w:sz w:val="18"/>
          <w:szCs w:val="18"/>
        </w:rPr>
        <w:t>la</w:t>
      </w:r>
      <w:r w:rsidRPr="00C62149">
        <w:rPr>
          <w:sz w:val="18"/>
        </w:rPr>
        <w:t xml:space="preserve"> </w:t>
      </w:r>
      <w:r w:rsidRPr="00DB4887">
        <w:rPr>
          <w:sz w:val="18"/>
          <w:szCs w:val="18"/>
        </w:rPr>
        <w:t>información sobre el</w:t>
      </w:r>
      <w:r w:rsidRPr="00C62149">
        <w:rPr>
          <w:sz w:val="18"/>
        </w:rPr>
        <w:t xml:space="preserve"> </w:t>
      </w:r>
      <w:r w:rsidRPr="00DB4887">
        <w:rPr>
          <w:sz w:val="18"/>
          <w:szCs w:val="18"/>
        </w:rPr>
        <w:t>Período</w:t>
      </w:r>
      <w:r w:rsidRPr="00C62149">
        <w:rPr>
          <w:sz w:val="18"/>
        </w:rPr>
        <w:t xml:space="preserve"> </w:t>
      </w:r>
      <w:r w:rsidRPr="00DB4887">
        <w:rPr>
          <w:sz w:val="18"/>
          <w:szCs w:val="18"/>
        </w:rPr>
        <w:t xml:space="preserve">de Difusión </w:t>
      </w:r>
      <w:r w:rsidR="00B400E7">
        <w:rPr>
          <w:sz w:val="18"/>
          <w:szCs w:val="18"/>
        </w:rPr>
        <w:t>Pública</w:t>
      </w:r>
      <w:r w:rsidR="00B400E7" w:rsidRPr="00B400E7">
        <w:rPr>
          <w:sz w:val="18"/>
          <w:szCs w:val="18"/>
        </w:rPr>
        <w:t xml:space="preserve"> </w:t>
      </w:r>
      <w:r w:rsidRPr="00645BB6">
        <w:rPr>
          <w:sz w:val="18"/>
          <w:szCs w:val="18"/>
        </w:rPr>
        <w:t>y el</w:t>
      </w:r>
      <w:r w:rsidRPr="00C62149">
        <w:rPr>
          <w:sz w:val="18"/>
        </w:rPr>
        <w:t xml:space="preserve"> </w:t>
      </w:r>
      <w:r w:rsidRPr="00645BB6">
        <w:rPr>
          <w:sz w:val="18"/>
          <w:szCs w:val="18"/>
        </w:rPr>
        <w:t>Período</w:t>
      </w:r>
      <w:r w:rsidRPr="00C62149">
        <w:rPr>
          <w:sz w:val="18"/>
        </w:rPr>
        <w:t xml:space="preserve"> </w:t>
      </w:r>
      <w:r w:rsidRPr="00645BB6">
        <w:rPr>
          <w:sz w:val="18"/>
          <w:szCs w:val="18"/>
        </w:rPr>
        <w:t>de Licitación</w:t>
      </w:r>
      <w:r w:rsidRPr="00C62149">
        <w:rPr>
          <w:sz w:val="18"/>
        </w:rPr>
        <w:t xml:space="preserve"> </w:t>
      </w:r>
      <w:r w:rsidRPr="00645BB6">
        <w:rPr>
          <w:sz w:val="18"/>
          <w:szCs w:val="18"/>
        </w:rPr>
        <w:t>Pública</w:t>
      </w:r>
      <w:r w:rsidR="00ED3FF9" w:rsidRPr="00645BB6">
        <w:rPr>
          <w:sz w:val="18"/>
          <w:szCs w:val="18"/>
        </w:rPr>
        <w:t>;</w:t>
      </w:r>
      <w:r w:rsidRPr="00645BB6">
        <w:rPr>
          <w:sz w:val="18"/>
          <w:szCs w:val="18"/>
        </w:rPr>
        <w:t xml:space="preserve"> </w:t>
      </w:r>
      <w:r w:rsidR="00ED3FF9" w:rsidRPr="00645BB6">
        <w:rPr>
          <w:sz w:val="18"/>
          <w:szCs w:val="18"/>
        </w:rPr>
        <w:t>(</w:t>
      </w:r>
      <w:r w:rsidR="00D70D37">
        <w:rPr>
          <w:sz w:val="18"/>
          <w:szCs w:val="18"/>
        </w:rPr>
        <w:t>c</w:t>
      </w:r>
      <w:r w:rsidR="00ED3FF9" w:rsidRPr="00645BB6">
        <w:rPr>
          <w:sz w:val="18"/>
          <w:szCs w:val="18"/>
        </w:rPr>
        <w:t xml:space="preserve">) </w:t>
      </w:r>
      <w:r w:rsidRPr="00645BB6">
        <w:rPr>
          <w:sz w:val="18"/>
          <w:szCs w:val="18"/>
        </w:rPr>
        <w:t xml:space="preserve">que ha sido informado por </w:t>
      </w:r>
      <w:r w:rsidR="002E2662" w:rsidRPr="00645BB6">
        <w:rPr>
          <w:sz w:val="18"/>
          <w:szCs w:val="18"/>
        </w:rPr>
        <w:t>el</w:t>
      </w:r>
      <w:r w:rsidRPr="00645BB6">
        <w:rPr>
          <w:sz w:val="18"/>
          <w:szCs w:val="18"/>
        </w:rPr>
        <w:t xml:space="preserve"> Colocador de la metodología aplicable a la presente Orden </w:t>
      </w:r>
      <w:r w:rsidR="00D70D37">
        <w:rPr>
          <w:sz w:val="18"/>
          <w:szCs w:val="18"/>
        </w:rPr>
        <w:t>para la adquisición de Obligaciones Negociables</w:t>
      </w:r>
      <w:r w:rsidRPr="00645BB6">
        <w:rPr>
          <w:sz w:val="18"/>
          <w:szCs w:val="18"/>
        </w:rPr>
        <w:t>; (</w:t>
      </w:r>
      <w:r w:rsidR="00D70D37">
        <w:rPr>
          <w:sz w:val="18"/>
          <w:szCs w:val="18"/>
        </w:rPr>
        <w:t>d</w:t>
      </w:r>
      <w:r w:rsidRPr="00C62149">
        <w:rPr>
          <w:rFonts w:eastAsia="Calibri"/>
          <w:sz w:val="18"/>
        </w:rPr>
        <w:t>) que conoce y entiende íntegra y acabadamente el contenido de los Documentos de la Oferta, las normas y resoluciones complementarias que regulan la presente Orden de Compra, así como sus condiciones y limitaciones; (</w:t>
      </w:r>
      <w:r w:rsidR="00D70D37">
        <w:rPr>
          <w:sz w:val="18"/>
          <w:szCs w:val="18"/>
        </w:rPr>
        <w:t>e</w:t>
      </w:r>
      <w:r w:rsidRPr="00C62149">
        <w:rPr>
          <w:rFonts w:eastAsia="Calibri"/>
          <w:sz w:val="18"/>
        </w:rPr>
        <w:t>) que entiende las características de los términos y condiciones de las Obligaciones Negociables y demás términos y condiciones previstos en los Documentos de la Oferta, adhiriendo y declarando conocer, a través de la suscripción de la presente y a los efectos del cumplimiento de lo dispuesto por el Capítulo V, Sección II, de las normas de la C</w:t>
      </w:r>
      <w:r w:rsidR="00ED3FF9" w:rsidRPr="00C62149">
        <w:rPr>
          <w:rFonts w:eastAsia="Calibri"/>
          <w:sz w:val="18"/>
        </w:rPr>
        <w:t xml:space="preserve">omisión </w:t>
      </w:r>
      <w:r w:rsidRPr="00C62149">
        <w:rPr>
          <w:rFonts w:eastAsia="Calibri"/>
          <w:sz w:val="18"/>
        </w:rPr>
        <w:t>N</w:t>
      </w:r>
      <w:r w:rsidR="00ED3FF9" w:rsidRPr="00C62149">
        <w:rPr>
          <w:rFonts w:eastAsia="Calibri"/>
          <w:sz w:val="18"/>
        </w:rPr>
        <w:t xml:space="preserve">acional de </w:t>
      </w:r>
      <w:r w:rsidRPr="00C62149">
        <w:rPr>
          <w:rFonts w:eastAsia="Calibri"/>
          <w:sz w:val="18"/>
        </w:rPr>
        <w:t>V</w:t>
      </w:r>
      <w:r w:rsidR="00ED3FF9" w:rsidRPr="00C62149">
        <w:rPr>
          <w:rFonts w:eastAsia="Calibri"/>
          <w:sz w:val="18"/>
        </w:rPr>
        <w:t>alores</w:t>
      </w:r>
      <w:r w:rsidRPr="00C62149">
        <w:rPr>
          <w:rFonts w:eastAsia="Calibri"/>
          <w:sz w:val="18"/>
        </w:rPr>
        <w:t xml:space="preserve"> (Nuevo Texto Aprobado por Resolución General </w:t>
      </w:r>
      <w:proofErr w:type="spellStart"/>
      <w:r w:rsidRPr="00C62149">
        <w:rPr>
          <w:rFonts w:eastAsia="Calibri"/>
          <w:sz w:val="18"/>
        </w:rPr>
        <w:t>N°</w:t>
      </w:r>
      <w:proofErr w:type="spellEnd"/>
      <w:r w:rsidRPr="00C62149">
        <w:rPr>
          <w:rFonts w:eastAsia="Calibri"/>
          <w:sz w:val="18"/>
        </w:rPr>
        <w:t xml:space="preserve"> 622/2013, y junto con sus actualizaciones y modificaciones, en adelante</w:t>
      </w:r>
      <w:r w:rsidR="00ED3FF9" w:rsidRPr="00C62149">
        <w:rPr>
          <w:rFonts w:eastAsia="Calibri"/>
          <w:sz w:val="18"/>
        </w:rPr>
        <w:t>, la “</w:t>
      </w:r>
      <w:r w:rsidR="00ED3FF9" w:rsidRPr="00C62149">
        <w:rPr>
          <w:rFonts w:eastAsia="Calibri"/>
          <w:sz w:val="18"/>
          <w:u w:val="single"/>
        </w:rPr>
        <w:t>CNV</w:t>
      </w:r>
      <w:r w:rsidR="00ED3FF9" w:rsidRPr="00C62149">
        <w:rPr>
          <w:rFonts w:eastAsia="Calibri"/>
          <w:sz w:val="18"/>
        </w:rPr>
        <w:t>”</w:t>
      </w:r>
      <w:r w:rsidRPr="00C62149">
        <w:rPr>
          <w:rFonts w:eastAsia="Calibri"/>
          <w:sz w:val="18"/>
        </w:rPr>
        <w:t xml:space="preserve"> </w:t>
      </w:r>
      <w:r w:rsidR="00ED3FF9" w:rsidRPr="00C62149">
        <w:rPr>
          <w:rFonts w:eastAsia="Calibri"/>
          <w:sz w:val="18"/>
        </w:rPr>
        <w:t xml:space="preserve">y </w:t>
      </w:r>
      <w:r w:rsidRPr="00C62149">
        <w:rPr>
          <w:rFonts w:eastAsia="Calibri"/>
          <w:sz w:val="18"/>
        </w:rPr>
        <w:t>las “</w:t>
      </w:r>
      <w:r w:rsidRPr="00C62149">
        <w:rPr>
          <w:rFonts w:eastAsia="Calibri"/>
          <w:sz w:val="18"/>
          <w:u w:val="single"/>
        </w:rPr>
        <w:t>Normas</w:t>
      </w:r>
      <w:r w:rsidR="00ED3FF9" w:rsidRPr="00C62149">
        <w:rPr>
          <w:rFonts w:eastAsia="Calibri"/>
          <w:sz w:val="18"/>
          <w:u w:val="single"/>
        </w:rPr>
        <w:t xml:space="preserve"> de la CNV</w:t>
      </w:r>
      <w:r w:rsidRPr="00C62149">
        <w:rPr>
          <w:rFonts w:eastAsia="Calibri"/>
          <w:sz w:val="18"/>
        </w:rPr>
        <w:t>”), la totalidad de la información contenida en los Documentos de la Oferta, los cuales contienen en forma detallada una descripción de dichos términos y condiciones; (</w:t>
      </w:r>
      <w:r w:rsidR="00D70D37">
        <w:rPr>
          <w:sz w:val="18"/>
          <w:szCs w:val="18"/>
        </w:rPr>
        <w:t>f</w:t>
      </w:r>
      <w:r w:rsidRPr="00C62149">
        <w:rPr>
          <w:rFonts w:eastAsia="Calibri"/>
          <w:sz w:val="18"/>
        </w:rPr>
        <w:t xml:space="preserve">) que entiende el alcance de la exposición al riesgo con relación a la inversión en las Obligaciones Negociables, y que teniendo en cuenta sus propias circunstancias y condición financiera, ha tomado todos los recaudos que razonablemente ha estimado necesarios antes de realizar la misma, en tal sentido, al tomar la decisión de suscribir las Obligaciones Negociables, se ha basado en su propio análisis de aquellos títulos, incluyendo los beneficios y riesgos involucrados en relación con la Emisora, las Obligaciones Negociables, los </w:t>
      </w:r>
      <w:r w:rsidRPr="00C62149">
        <w:rPr>
          <w:rFonts w:eastAsia="Calibri"/>
          <w:sz w:val="18"/>
        </w:rPr>
        <w:lastRenderedPageBreak/>
        <w:t>Documentos de la Oferta y esta emisión, y considera que los mismos son adecuados a su nivel de entendimiento, perfil del inversor y tolerancia al riesgo, y que no ha recibido ningún</w:t>
      </w:r>
      <w:r w:rsidRPr="00645BB6">
        <w:rPr>
          <w:sz w:val="18"/>
          <w:szCs w:val="18"/>
        </w:rPr>
        <w:t xml:space="preserve"> </w:t>
      </w:r>
      <w:r w:rsidRPr="00C62149">
        <w:rPr>
          <w:rFonts w:eastAsia="Calibri"/>
          <w:sz w:val="18"/>
        </w:rPr>
        <w:t>tipo de asesoramiento legal, comercial, financiero, impositivo y/o de otro tipo por parte de</w:t>
      </w:r>
      <w:r w:rsidR="002E2662" w:rsidRPr="00C62149">
        <w:rPr>
          <w:rFonts w:eastAsia="Calibri"/>
          <w:sz w:val="18"/>
        </w:rPr>
        <w:t>l</w:t>
      </w:r>
      <w:r w:rsidRPr="00C62149">
        <w:rPr>
          <w:rFonts w:eastAsia="Calibri"/>
          <w:sz w:val="18"/>
        </w:rPr>
        <w:t xml:space="preserve"> Colocador y/o de cualquiera de sus empleados, agentes, directores y/o gerentes, y/o de cualquiera de sus sociedades controlantes, controladas, vinculadas o sujetas al control común (o de sus empleados, agentes, directores y/o gerentes), ni tampoco información o declaraciones sobre las Obligaciones Negociables y/o la Emisora que no estén contenidas en los Documentos de la Oferta y/o el Aviso de Suscripción</w:t>
      </w:r>
      <w:r w:rsidR="00842C50" w:rsidRPr="00C62149">
        <w:rPr>
          <w:rFonts w:eastAsia="Calibri"/>
          <w:sz w:val="18"/>
        </w:rPr>
        <w:t>,</w:t>
      </w:r>
      <w:r w:rsidRPr="00C62149">
        <w:rPr>
          <w:rFonts w:eastAsia="Calibri"/>
          <w:sz w:val="18"/>
        </w:rPr>
        <w:t xml:space="preserve"> razón por la cual también reconoce que la puesta a disposición de la presente por vía electrónica o en formato papel no implica ni será interpretado bajo ninguna circunstancia como una recomendación de compra o asesoramiento por parte de</w:t>
      </w:r>
      <w:r w:rsidR="002E2662" w:rsidRPr="00C62149">
        <w:rPr>
          <w:rFonts w:eastAsia="Calibri"/>
          <w:sz w:val="18"/>
        </w:rPr>
        <w:t>l</w:t>
      </w:r>
      <w:r w:rsidRPr="00C62149">
        <w:rPr>
          <w:rFonts w:eastAsia="Calibri"/>
          <w:sz w:val="18"/>
        </w:rPr>
        <w:t xml:space="preserve"> Colocador y/o de cualquiera de sus empleados, agentes, directores y/o gerentes, y/o de cualquiera de sus sociedades controlantes, controladas, vinculadas o sujetas al control común (o de sus empleados, agentes, directores y/o gerentes); (</w:t>
      </w:r>
      <w:r w:rsidR="00D70D37">
        <w:rPr>
          <w:sz w:val="18"/>
          <w:szCs w:val="18"/>
        </w:rPr>
        <w:t>g</w:t>
      </w:r>
      <w:r w:rsidRPr="00C62149">
        <w:rPr>
          <w:rFonts w:eastAsia="Calibri"/>
          <w:sz w:val="18"/>
        </w:rPr>
        <w:t>) que la decisión de efectuar la presente Orden de Compra ha sido tomada en base a su propio análisis, y que la aceptación por parte de</w:t>
      </w:r>
      <w:r w:rsidR="002E2662" w:rsidRPr="00C62149">
        <w:rPr>
          <w:rFonts w:eastAsia="Calibri"/>
          <w:sz w:val="18"/>
        </w:rPr>
        <w:t>l</w:t>
      </w:r>
      <w:r w:rsidRPr="00C62149">
        <w:rPr>
          <w:rFonts w:eastAsia="Calibri"/>
          <w:sz w:val="18"/>
        </w:rPr>
        <w:t xml:space="preserve"> Colocador de la presente Orden de Compra no implica recomendación ni sugerencia de su parte a realizar la misma; (</w:t>
      </w:r>
      <w:r w:rsidR="00D70D37">
        <w:rPr>
          <w:sz w:val="18"/>
          <w:szCs w:val="18"/>
        </w:rPr>
        <w:t>h</w:t>
      </w:r>
      <w:r w:rsidRPr="00C62149">
        <w:rPr>
          <w:rFonts w:eastAsia="Calibri"/>
          <w:sz w:val="18"/>
        </w:rPr>
        <w:t>) que</w:t>
      </w:r>
      <w:r w:rsidR="002E2662" w:rsidRPr="00C62149">
        <w:rPr>
          <w:rFonts w:eastAsia="Calibri"/>
          <w:sz w:val="18"/>
        </w:rPr>
        <w:t xml:space="preserve"> el</w:t>
      </w:r>
      <w:r w:rsidRPr="00C62149">
        <w:rPr>
          <w:rFonts w:eastAsia="Calibri"/>
          <w:sz w:val="18"/>
        </w:rPr>
        <w:t xml:space="preserve"> Colocador no asume responsabilidad alguna, ni otorgan garantía respecto del pr</w:t>
      </w:r>
      <w:r w:rsidR="000E4D39" w:rsidRPr="00C62149">
        <w:rPr>
          <w:rFonts w:eastAsia="Calibri"/>
          <w:sz w:val="18"/>
        </w:rPr>
        <w:t>ecio de suscripción que resulte</w:t>
      </w:r>
      <w:r w:rsidRPr="00C62149">
        <w:rPr>
          <w:rFonts w:eastAsia="Calibri"/>
          <w:sz w:val="18"/>
        </w:rPr>
        <w:t xml:space="preserve"> del proceso de difusión, licitación pública y adjudicación, así como en el caso que por decisión gubernamental o normativa, se dejara sin efecto la presente Orden de Compra, la licitación, o alguna de las operaciones relacionadas con los Documentos de la Oferta, o se modificara de forma tal la legislación en la materia que la presente se tornara de imposible cumplimiento; (</w:t>
      </w:r>
      <w:r w:rsidR="00D70D37">
        <w:rPr>
          <w:sz w:val="18"/>
          <w:szCs w:val="18"/>
        </w:rPr>
        <w:t>i</w:t>
      </w:r>
      <w:r w:rsidRPr="00C62149">
        <w:rPr>
          <w:rFonts w:eastAsia="Calibri"/>
          <w:sz w:val="18"/>
        </w:rPr>
        <w:t>) que la Orden de Compra constituye una solicitud de compra;</w:t>
      </w:r>
      <w:r w:rsidRPr="00645BB6">
        <w:rPr>
          <w:sz w:val="18"/>
          <w:szCs w:val="18"/>
        </w:rPr>
        <w:t xml:space="preserve"> (</w:t>
      </w:r>
      <w:r w:rsidR="00D70D37">
        <w:rPr>
          <w:sz w:val="18"/>
          <w:szCs w:val="18"/>
        </w:rPr>
        <w:t>j</w:t>
      </w:r>
      <w:r w:rsidRPr="00C62149">
        <w:rPr>
          <w:rFonts w:eastAsia="Calibri"/>
          <w:sz w:val="18"/>
        </w:rPr>
        <w:t xml:space="preserve">) que </w:t>
      </w:r>
      <w:r w:rsidR="002E2662" w:rsidRPr="00C62149">
        <w:rPr>
          <w:rFonts w:eastAsia="Calibri"/>
          <w:sz w:val="18"/>
        </w:rPr>
        <w:t>el</w:t>
      </w:r>
      <w:r w:rsidRPr="00C62149">
        <w:rPr>
          <w:rFonts w:eastAsia="Calibri"/>
          <w:sz w:val="18"/>
        </w:rPr>
        <w:t xml:space="preserve"> Colocador podrá rechazar la presente Orden de Compra en caso que, según su opinión, pueda tratarse de una operación sospechosa en los términos de la Ley de Prevención de Lavado de Activos y Financiación del Terrorismo y modificatorias, y las resoluciones de la Unidad de Información Financiera (en adelante, la “</w:t>
      </w:r>
      <w:r w:rsidRPr="00C62149">
        <w:rPr>
          <w:rFonts w:eastAsia="Calibri"/>
          <w:sz w:val="18"/>
          <w:u w:val="single"/>
        </w:rPr>
        <w:t>UIF</w:t>
      </w:r>
      <w:r w:rsidRPr="00C62149">
        <w:rPr>
          <w:rFonts w:eastAsia="Calibri"/>
          <w:sz w:val="18"/>
        </w:rPr>
        <w:t>”), la CNV y/o el B</w:t>
      </w:r>
      <w:r w:rsidR="00ED3FF9" w:rsidRPr="00C62149">
        <w:rPr>
          <w:rFonts w:eastAsia="Calibri"/>
          <w:sz w:val="18"/>
        </w:rPr>
        <w:t xml:space="preserve">anco </w:t>
      </w:r>
      <w:r w:rsidRPr="00C62149">
        <w:rPr>
          <w:rFonts w:eastAsia="Calibri"/>
          <w:sz w:val="18"/>
        </w:rPr>
        <w:t>C</w:t>
      </w:r>
      <w:r w:rsidR="00ED3FF9" w:rsidRPr="00C62149">
        <w:rPr>
          <w:rFonts w:eastAsia="Calibri"/>
          <w:sz w:val="18"/>
        </w:rPr>
        <w:t xml:space="preserve">entral de la </w:t>
      </w:r>
      <w:r w:rsidRPr="00C62149">
        <w:rPr>
          <w:rFonts w:eastAsia="Calibri"/>
          <w:sz w:val="18"/>
        </w:rPr>
        <w:t>R</w:t>
      </w:r>
      <w:r w:rsidR="00ED3FF9" w:rsidRPr="00C62149">
        <w:rPr>
          <w:rFonts w:eastAsia="Calibri"/>
          <w:sz w:val="18"/>
        </w:rPr>
        <w:t xml:space="preserve">epública </w:t>
      </w:r>
      <w:r w:rsidRPr="00C62149">
        <w:rPr>
          <w:rFonts w:eastAsia="Calibri"/>
          <w:sz w:val="18"/>
        </w:rPr>
        <w:t>A</w:t>
      </w:r>
      <w:r w:rsidR="00ED3FF9" w:rsidRPr="00C62149">
        <w:rPr>
          <w:rFonts w:eastAsia="Calibri"/>
          <w:sz w:val="18"/>
        </w:rPr>
        <w:t>rgentina (“</w:t>
      </w:r>
      <w:r w:rsidR="00ED3FF9" w:rsidRPr="00C62149">
        <w:rPr>
          <w:rFonts w:eastAsia="Calibri"/>
          <w:sz w:val="18"/>
          <w:u w:val="single"/>
        </w:rPr>
        <w:t>BCRA</w:t>
      </w:r>
      <w:r w:rsidR="00ED3FF9" w:rsidRPr="0012519F">
        <w:rPr>
          <w:rFonts w:eastAsia="Calibri"/>
          <w:sz w:val="18"/>
        </w:rPr>
        <w:t>”)</w:t>
      </w:r>
      <w:r w:rsidRPr="0012519F">
        <w:rPr>
          <w:rFonts w:eastAsia="Calibri"/>
          <w:sz w:val="18"/>
        </w:rPr>
        <w:t>; (</w:t>
      </w:r>
      <w:r w:rsidR="00D70D37" w:rsidRPr="0012519F">
        <w:rPr>
          <w:sz w:val="18"/>
          <w:szCs w:val="18"/>
        </w:rPr>
        <w:t>k</w:t>
      </w:r>
      <w:r w:rsidRPr="0012519F">
        <w:rPr>
          <w:rFonts w:eastAsia="Calibri"/>
          <w:sz w:val="18"/>
        </w:rPr>
        <w:t xml:space="preserve">) que no tiene domicilio </w:t>
      </w:r>
      <w:r w:rsidR="00ED3FF9" w:rsidRPr="0012519F">
        <w:rPr>
          <w:rFonts w:eastAsia="Calibri"/>
          <w:sz w:val="18"/>
        </w:rPr>
        <w:t>ni</w:t>
      </w:r>
      <w:r w:rsidRPr="0012519F">
        <w:rPr>
          <w:rFonts w:eastAsia="Calibri"/>
          <w:sz w:val="18"/>
        </w:rPr>
        <w:t xml:space="preserve"> se encuentra radicado en una jurisdicción de un país, dominio, jurisdicción, territorio, estado asociado o régimen tributario especial no considerado “cooperante a los fines de la transparencia fiscal” o considerado de “baja o nula tributación” </w:t>
      </w:r>
      <w:r w:rsidR="0012519F" w:rsidRPr="0012519F">
        <w:rPr>
          <w:rFonts w:eastAsia="Calibri"/>
          <w:sz w:val="18"/>
        </w:rPr>
        <w:t>según la legislación argentina, a los que se refieren los arts. 19 y 20 de la Ley de Impuesto a las Ganancias, y de conformidad con los arts. 24 y 25 del Decreto Reglamentario de la Ley del Impuesto a las Ganancias</w:t>
      </w:r>
      <w:r w:rsidRPr="0012519F">
        <w:rPr>
          <w:rFonts w:eastAsia="Calibri"/>
          <w:sz w:val="18"/>
        </w:rPr>
        <w:t>, ni utiliza cuentas bancarias localizadas o abiertas en entidades financieras radicadas un país, dominio, jurisdicción, territorio, estado asociado o régimen tributario especial no considerado “cooperante a los fines de la transparencia fiscal” o considerado de “baja o nula tributación” a efectos de realizar la suscripción de las Obligaciones Negociables; (</w:t>
      </w:r>
      <w:r w:rsidR="00D70D37" w:rsidRPr="0012519F">
        <w:rPr>
          <w:sz w:val="18"/>
          <w:szCs w:val="18"/>
        </w:rPr>
        <w:t>l</w:t>
      </w:r>
      <w:r w:rsidRPr="0012519F">
        <w:rPr>
          <w:rFonts w:eastAsia="Calibri"/>
          <w:sz w:val="18"/>
        </w:rPr>
        <w:t xml:space="preserve">) que acepta que ni la Emisora ni </w:t>
      </w:r>
      <w:r w:rsidR="002E2662" w:rsidRPr="0012519F">
        <w:rPr>
          <w:rFonts w:eastAsia="Calibri"/>
          <w:sz w:val="18"/>
        </w:rPr>
        <w:t>el</w:t>
      </w:r>
      <w:r w:rsidRPr="0012519F">
        <w:rPr>
          <w:rFonts w:eastAsia="Calibri"/>
          <w:sz w:val="18"/>
        </w:rPr>
        <w:t xml:space="preserve"> Colocador le garantizarán que mediante el mecanismo de adjudicación de las Obligaciones Negociables dispuesto por el Sistema SIOPEL de</w:t>
      </w:r>
      <w:r w:rsidR="00ED3FF9" w:rsidRPr="0012519F">
        <w:rPr>
          <w:rFonts w:eastAsia="Calibri"/>
          <w:sz w:val="18"/>
        </w:rPr>
        <w:t xml:space="preserve"> A3 Mercados</w:t>
      </w:r>
      <w:r w:rsidRPr="0012519F">
        <w:rPr>
          <w:rFonts w:eastAsia="Calibri"/>
          <w:sz w:val="18"/>
        </w:rPr>
        <w:t xml:space="preserve"> descripto en el Prospecto</w:t>
      </w:r>
      <w:r w:rsidR="00D70D37" w:rsidRPr="0012519F">
        <w:rPr>
          <w:sz w:val="18"/>
          <w:szCs w:val="18"/>
        </w:rPr>
        <w:t>;</w:t>
      </w:r>
      <w:r w:rsidRPr="0012519F">
        <w:rPr>
          <w:sz w:val="18"/>
          <w:szCs w:val="18"/>
        </w:rPr>
        <w:t xml:space="preserve"> </w:t>
      </w:r>
      <w:r w:rsidR="00D70D37" w:rsidRPr="0012519F">
        <w:rPr>
          <w:sz w:val="18"/>
          <w:szCs w:val="18"/>
          <w:lang w:val="es-ES_tradnl"/>
        </w:rPr>
        <w:t>(m)</w:t>
      </w:r>
      <w:r w:rsidR="00D70D37" w:rsidRPr="0012519F">
        <w:rPr>
          <w:rFonts w:eastAsia="Calibri"/>
          <w:sz w:val="18"/>
          <w:lang w:val="es-ES_tradnl"/>
        </w:rPr>
        <w:t xml:space="preserve"> se </w:t>
      </w:r>
      <w:r w:rsidR="00D70D37" w:rsidRPr="0012519F">
        <w:rPr>
          <w:sz w:val="18"/>
          <w:lang w:val="es-ES_tradnl"/>
        </w:rPr>
        <w:t>le</w:t>
      </w:r>
      <w:r w:rsidR="00D70D37" w:rsidRPr="0012519F">
        <w:rPr>
          <w:sz w:val="18"/>
          <w:szCs w:val="18"/>
          <w:lang w:val="es-ES_tradnl"/>
        </w:rPr>
        <w:t>s</w:t>
      </w:r>
      <w:r w:rsidR="00D70D37" w:rsidRPr="0012519F">
        <w:rPr>
          <w:rFonts w:eastAsia="Calibri"/>
          <w:sz w:val="18"/>
          <w:lang w:val="es-ES_tradnl"/>
        </w:rPr>
        <w:t xml:space="preserve"> adjudicará el mismo valor nominal de </w:t>
      </w:r>
      <w:r w:rsidR="00D70D37" w:rsidRPr="0012519F">
        <w:rPr>
          <w:sz w:val="18"/>
          <w:szCs w:val="18"/>
          <w:lang w:val="es-ES_tradnl"/>
        </w:rPr>
        <w:t xml:space="preserve">las </w:t>
      </w:r>
      <w:r w:rsidR="00D70D37" w:rsidRPr="0012519F">
        <w:rPr>
          <w:rFonts w:eastAsia="Calibri"/>
          <w:sz w:val="18"/>
          <w:lang w:val="es-AR"/>
        </w:rPr>
        <w:t>Obligaciones Negociables</w:t>
      </w:r>
      <w:r w:rsidR="00D70D37" w:rsidRPr="0012519F">
        <w:rPr>
          <w:rFonts w:eastAsia="Calibri"/>
          <w:sz w:val="18"/>
          <w:lang w:val="es-ES_tradnl"/>
        </w:rPr>
        <w:t xml:space="preserve"> solicitado en la presente</w:t>
      </w:r>
      <w:r w:rsidR="00D70D37" w:rsidRPr="0012519F">
        <w:rPr>
          <w:rFonts w:eastAsia="Calibri"/>
          <w:sz w:val="18"/>
          <w:lang w:val="es-AR"/>
        </w:rPr>
        <w:t xml:space="preserve"> Orden de Compra</w:t>
      </w:r>
      <w:r w:rsidR="00D70D37" w:rsidRPr="0012519F">
        <w:rPr>
          <w:sz w:val="18"/>
          <w:szCs w:val="18"/>
          <w:lang w:val="es-ES_tradnl"/>
        </w:rPr>
        <w:t>;</w:t>
      </w:r>
      <w:r w:rsidR="00D70D37" w:rsidRPr="0012519F">
        <w:rPr>
          <w:sz w:val="18"/>
          <w:lang w:val="es-ES_tradnl"/>
        </w:rPr>
        <w:t xml:space="preserve"> ni</w:t>
      </w:r>
      <w:r w:rsidR="00D70D37" w:rsidRPr="0012519F">
        <w:rPr>
          <w:sz w:val="18"/>
          <w:szCs w:val="18"/>
          <w:lang w:val="es-ES_tradnl"/>
        </w:rPr>
        <w:t xml:space="preserve"> que</w:t>
      </w:r>
      <w:r w:rsidR="00D70D37" w:rsidRPr="0012519F">
        <w:rPr>
          <w:sz w:val="18"/>
          <w:lang w:val="es-ES_tradnl"/>
        </w:rPr>
        <w:t xml:space="preserve"> se les adjudicarán las </w:t>
      </w:r>
      <w:r w:rsidR="00D70D37" w:rsidRPr="0012519F">
        <w:rPr>
          <w:sz w:val="18"/>
          <w:lang w:val="es-AR"/>
        </w:rPr>
        <w:t xml:space="preserve">Obligaciones </w:t>
      </w:r>
      <w:r w:rsidR="00D70D37" w:rsidRPr="0012519F">
        <w:rPr>
          <w:sz w:val="18"/>
        </w:rPr>
        <w:t xml:space="preserve">Negociables </w:t>
      </w:r>
      <w:r w:rsidR="00ED3FF9" w:rsidRPr="0012519F">
        <w:rPr>
          <w:sz w:val="18"/>
          <w:szCs w:val="18"/>
        </w:rPr>
        <w:t xml:space="preserve">la </w:t>
      </w:r>
      <w:r w:rsidR="000068FE" w:rsidRPr="00C62149">
        <w:rPr>
          <w:color w:val="000000"/>
          <w:sz w:val="18"/>
          <w:lang w:val="es-AR"/>
        </w:rPr>
        <w:t xml:space="preserve">Tasa </w:t>
      </w:r>
      <w:r w:rsidR="000068FE">
        <w:rPr>
          <w:color w:val="000000"/>
          <w:sz w:val="18"/>
          <w:lang w:val="es-AR"/>
        </w:rPr>
        <w:t xml:space="preserve">de Interés </w:t>
      </w:r>
      <w:r w:rsidR="000068FE" w:rsidRPr="00C62149">
        <w:rPr>
          <w:color w:val="000000"/>
          <w:sz w:val="18"/>
          <w:lang w:val="es-AR"/>
        </w:rPr>
        <w:t>Solicitada</w:t>
      </w:r>
      <w:r w:rsidR="00D70D37" w:rsidRPr="0012519F">
        <w:rPr>
          <w:sz w:val="18"/>
        </w:rPr>
        <w:t>;</w:t>
      </w:r>
      <w:r w:rsidRPr="0012519F">
        <w:rPr>
          <w:sz w:val="18"/>
        </w:rPr>
        <w:t xml:space="preserve"> </w:t>
      </w:r>
      <w:r w:rsidR="00B3695C" w:rsidRPr="0012519F">
        <w:rPr>
          <w:sz w:val="18"/>
          <w:lang w:val="es-ES_tradnl"/>
        </w:rPr>
        <w:t>(n</w:t>
      </w:r>
      <w:r w:rsidR="00B3695C" w:rsidRPr="0012519F">
        <w:rPr>
          <w:sz w:val="18"/>
          <w:szCs w:val="18"/>
          <w:lang w:val="es-ES_tradnl"/>
        </w:rPr>
        <w:t xml:space="preserve">) que </w:t>
      </w:r>
      <w:r w:rsidR="00B3695C" w:rsidRPr="0012519F">
        <w:rPr>
          <w:sz w:val="18"/>
          <w:szCs w:val="18"/>
        </w:rPr>
        <w:t>acepta que la Emisora podrá declarar desierta la colocación</w:t>
      </w:r>
      <w:r w:rsidR="00B3695C" w:rsidRPr="00885602">
        <w:rPr>
          <w:sz w:val="18"/>
          <w:szCs w:val="18"/>
        </w:rPr>
        <w:t xml:space="preserve"> en los casos detallados en el Prospecto;</w:t>
      </w:r>
      <w:r w:rsidR="00B3695C" w:rsidRPr="00645BB6">
        <w:rPr>
          <w:sz w:val="18"/>
          <w:szCs w:val="18"/>
        </w:rPr>
        <w:t xml:space="preserve"> </w:t>
      </w:r>
      <w:r w:rsidRPr="00645BB6">
        <w:rPr>
          <w:sz w:val="18"/>
          <w:szCs w:val="18"/>
        </w:rPr>
        <w:t>(</w:t>
      </w:r>
      <w:r w:rsidR="00B3695C">
        <w:rPr>
          <w:sz w:val="18"/>
          <w:szCs w:val="18"/>
        </w:rPr>
        <w:t>o</w:t>
      </w:r>
      <w:r w:rsidRPr="00645BB6">
        <w:rPr>
          <w:sz w:val="18"/>
          <w:szCs w:val="18"/>
        </w:rPr>
        <w:t xml:space="preserve">) </w:t>
      </w:r>
      <w:r w:rsidR="00B3695C" w:rsidRPr="00885602">
        <w:rPr>
          <w:sz w:val="18"/>
          <w:szCs w:val="18"/>
        </w:rPr>
        <w:t xml:space="preserve">que conoce y acepta que </w:t>
      </w:r>
      <w:r w:rsidR="00B3695C" w:rsidRPr="00885602">
        <w:rPr>
          <w:sz w:val="18"/>
          <w:szCs w:val="18"/>
          <w:lang w:val="es-ES_tradnl"/>
        </w:rPr>
        <w:t xml:space="preserve">las </w:t>
      </w:r>
      <w:r w:rsidR="00B3695C" w:rsidRPr="00885602">
        <w:rPr>
          <w:sz w:val="18"/>
          <w:szCs w:val="18"/>
          <w:lang w:val="es-AR"/>
        </w:rPr>
        <w:t>Obligaciones Negociables</w:t>
      </w:r>
      <w:r w:rsidR="00B3695C" w:rsidRPr="00885602">
        <w:rPr>
          <w:sz w:val="18"/>
          <w:szCs w:val="18"/>
        </w:rPr>
        <w:t xml:space="preserve"> no integradas serán canceladas con posterioridad a la Fecha de Emisión y Liquidació</w:t>
      </w:r>
      <w:r w:rsidR="00B3695C">
        <w:rPr>
          <w:sz w:val="18"/>
          <w:szCs w:val="18"/>
        </w:rPr>
        <w:t>n</w:t>
      </w:r>
      <w:r w:rsidRPr="00645BB6">
        <w:rPr>
          <w:sz w:val="18"/>
          <w:szCs w:val="18"/>
        </w:rPr>
        <w:t>; (</w:t>
      </w:r>
      <w:r w:rsidR="00ED3FF9" w:rsidRPr="00645BB6">
        <w:rPr>
          <w:sz w:val="18"/>
          <w:szCs w:val="18"/>
        </w:rPr>
        <w:t>p</w:t>
      </w:r>
      <w:r w:rsidRPr="00C62149">
        <w:rPr>
          <w:sz w:val="18"/>
        </w:rPr>
        <w:t xml:space="preserve">) </w:t>
      </w:r>
      <w:r w:rsidR="00B3695C" w:rsidRPr="00C62149">
        <w:rPr>
          <w:sz w:val="18"/>
        </w:rPr>
        <w:t>que acepta que sujeto a lo dispuesto en los Documentos de la Oferta, ni el Colocador, ni la Emisora serán responsables por los problemas, fallas, pérdidas de enlace, errores en la aplicación ni caídas del software al utilizar el Sistema SIOPEL de A3 Mercados</w:t>
      </w:r>
      <w:r w:rsidRPr="00C62149">
        <w:rPr>
          <w:sz w:val="18"/>
        </w:rPr>
        <w:t>; (</w:t>
      </w:r>
      <w:r w:rsidR="003E17FC" w:rsidRPr="00645BB6">
        <w:rPr>
          <w:sz w:val="18"/>
          <w:szCs w:val="18"/>
        </w:rPr>
        <w:t>q</w:t>
      </w:r>
      <w:r w:rsidRPr="00C62149">
        <w:rPr>
          <w:sz w:val="18"/>
        </w:rPr>
        <w:t xml:space="preserve">) </w:t>
      </w:r>
      <w:r w:rsidR="00B3695C" w:rsidRPr="00C62149">
        <w:rPr>
          <w:sz w:val="18"/>
        </w:rPr>
        <w:t xml:space="preserve">que acepta cumplir con todos los actos relativos a la integración de las </w:t>
      </w:r>
      <w:r w:rsidR="00B3695C" w:rsidRPr="00F6138D">
        <w:rPr>
          <w:sz w:val="18"/>
          <w:lang w:val="es-AR"/>
        </w:rPr>
        <w:t>Obligaciones Negociables</w:t>
      </w:r>
      <w:r w:rsidR="00B3695C" w:rsidRPr="00F6138D">
        <w:rPr>
          <w:sz w:val="18"/>
          <w:lang w:val="es-ES_tradnl"/>
        </w:rPr>
        <w:t xml:space="preserve"> </w:t>
      </w:r>
      <w:r w:rsidR="00B3695C" w:rsidRPr="00C62149">
        <w:rPr>
          <w:sz w:val="18"/>
        </w:rPr>
        <w:t xml:space="preserve">en un todo de acuerdo con la normativa del BCRA aplicable en materia </w:t>
      </w:r>
      <w:r w:rsidR="00B3695C" w:rsidRPr="00885602">
        <w:rPr>
          <w:sz w:val="18"/>
          <w:szCs w:val="18"/>
        </w:rPr>
        <w:t>de cambios</w:t>
      </w:r>
      <w:r w:rsidRPr="00645BB6">
        <w:rPr>
          <w:sz w:val="18"/>
          <w:szCs w:val="18"/>
        </w:rPr>
        <w:t>; (</w:t>
      </w:r>
      <w:r w:rsidR="003E17FC" w:rsidRPr="00645BB6">
        <w:rPr>
          <w:sz w:val="18"/>
          <w:szCs w:val="18"/>
        </w:rPr>
        <w:t>r</w:t>
      </w:r>
      <w:r w:rsidRPr="00C62149">
        <w:rPr>
          <w:sz w:val="18"/>
        </w:rPr>
        <w:t xml:space="preserve">) </w:t>
      </w:r>
      <w:r w:rsidR="00B3695C" w:rsidRPr="00C62149">
        <w:rPr>
          <w:sz w:val="18"/>
        </w:rPr>
        <w:t>que cualquier impuesto, costo, arancel, contribuciones o gravámenes a que dieran lugar la presente, estarán a su cargo y podrán ser debitadas de sus cuentas</w:t>
      </w:r>
      <w:r w:rsidRPr="00C62149">
        <w:rPr>
          <w:sz w:val="18"/>
        </w:rPr>
        <w:t>; (</w:t>
      </w:r>
      <w:r w:rsidR="003E17FC" w:rsidRPr="00645BB6">
        <w:rPr>
          <w:sz w:val="18"/>
          <w:szCs w:val="18"/>
        </w:rPr>
        <w:t>s</w:t>
      </w:r>
      <w:r w:rsidRPr="00C62149">
        <w:rPr>
          <w:sz w:val="18"/>
        </w:rPr>
        <w:t xml:space="preserve">) </w:t>
      </w:r>
      <w:r w:rsidR="00B3695C" w:rsidRPr="00C62149">
        <w:rPr>
          <w:sz w:val="18"/>
        </w:rPr>
        <w:t xml:space="preserve">que todos los datos informados en la presente reciben el carácter de declaración jurada y son correctos y completos al día de la fecha, en tal sentido, </w:t>
      </w:r>
      <w:r w:rsidR="00B3695C" w:rsidRPr="00885602">
        <w:rPr>
          <w:sz w:val="18"/>
          <w:szCs w:val="18"/>
        </w:rPr>
        <w:t>me comprometo</w:t>
      </w:r>
      <w:r w:rsidR="00B3695C" w:rsidRPr="00C62149">
        <w:rPr>
          <w:sz w:val="18"/>
        </w:rPr>
        <w:t xml:space="preserve"> a notificar al Colocador cualquier cambio/modificación que se produzca respecto de los datos y documentación aportada dentro de los 30 (treinta) días corridos de producidos</w:t>
      </w:r>
      <w:r w:rsidRPr="00C62149">
        <w:rPr>
          <w:sz w:val="18"/>
        </w:rPr>
        <w:t xml:space="preserve">; </w:t>
      </w:r>
      <w:r w:rsidR="0078183B">
        <w:rPr>
          <w:sz w:val="18"/>
        </w:rPr>
        <w:t xml:space="preserve">y </w:t>
      </w:r>
      <w:r w:rsidRPr="00C62149">
        <w:rPr>
          <w:sz w:val="18"/>
        </w:rPr>
        <w:t>(</w:t>
      </w:r>
      <w:r w:rsidR="003E17FC" w:rsidRPr="00645BB6">
        <w:rPr>
          <w:sz w:val="18"/>
          <w:szCs w:val="18"/>
        </w:rPr>
        <w:t>t</w:t>
      </w:r>
      <w:r w:rsidRPr="00C62149">
        <w:rPr>
          <w:sz w:val="18"/>
        </w:rPr>
        <w:t xml:space="preserve">) </w:t>
      </w:r>
      <w:r w:rsidR="00B3695C" w:rsidRPr="00C62149">
        <w:rPr>
          <w:sz w:val="18"/>
        </w:rPr>
        <w:t xml:space="preserve">que reconoce que la presente </w:t>
      </w:r>
      <w:r w:rsidR="00B3695C" w:rsidRPr="00F6138D">
        <w:rPr>
          <w:sz w:val="18"/>
          <w:lang w:val="es-AR"/>
        </w:rPr>
        <w:t>Orden de Compra</w:t>
      </w:r>
      <w:r w:rsidR="00B3695C" w:rsidRPr="00C62149">
        <w:rPr>
          <w:sz w:val="18"/>
        </w:rPr>
        <w:t xml:space="preserve"> constituye una manifestación de interés irrevocable, vinculante y definitiva en los términos del Artículo 27 del Capítulo V, Sección II de las Normas, la cual no podrá ser desistida (salvo en el caso de prórroga del Período de Licitación Pública) y, por lo tanto, renuncia a su facultad de revocación, ratificación ni de que la misma sea retirada</w:t>
      </w:r>
      <w:r w:rsidR="0078183B">
        <w:rPr>
          <w:sz w:val="18"/>
        </w:rPr>
        <w:t>.</w:t>
      </w:r>
    </w:p>
    <w:p w14:paraId="2CCAD2E9" w14:textId="77777777" w:rsidR="00300F59" w:rsidRPr="00645BB6" w:rsidRDefault="00300F59">
      <w:pPr>
        <w:ind w:right="-271"/>
        <w:jc w:val="both"/>
        <w:rPr>
          <w:sz w:val="18"/>
          <w:szCs w:val="18"/>
        </w:rPr>
      </w:pPr>
    </w:p>
    <w:p w14:paraId="286781E5" w14:textId="19A92CA4" w:rsidR="00300F59" w:rsidRPr="00C62149" w:rsidRDefault="000623CB" w:rsidP="00C62149">
      <w:pPr>
        <w:ind w:right="-271"/>
        <w:jc w:val="both"/>
        <w:rPr>
          <w:sz w:val="18"/>
          <w:lang w:val="es-AR"/>
        </w:rPr>
      </w:pPr>
      <w:r w:rsidRPr="00645BB6">
        <w:rPr>
          <w:sz w:val="18"/>
          <w:szCs w:val="18"/>
          <w:lang w:val="es-AR"/>
        </w:rPr>
        <w:t xml:space="preserve">F. </w:t>
      </w:r>
      <w:r w:rsidRPr="00C62149">
        <w:rPr>
          <w:sz w:val="18"/>
          <w:u w:val="single"/>
          <w:lang w:val="es-AR"/>
        </w:rPr>
        <w:t>Declaración Jurada sobre el Origen de los Fondos</w:t>
      </w:r>
      <w:r w:rsidRPr="00C62149">
        <w:rPr>
          <w:sz w:val="18"/>
          <w:lang w:val="es-AR"/>
        </w:rPr>
        <w:t xml:space="preserve">: </w:t>
      </w:r>
      <w:r w:rsidRPr="00645BB6">
        <w:rPr>
          <w:sz w:val="18"/>
          <w:szCs w:val="18"/>
        </w:rPr>
        <w:t>En</w:t>
      </w:r>
      <w:r w:rsidRPr="00C62149">
        <w:rPr>
          <w:sz w:val="18"/>
        </w:rPr>
        <w:t xml:space="preserve"> </w:t>
      </w:r>
      <w:r w:rsidRPr="00645BB6">
        <w:rPr>
          <w:sz w:val="18"/>
          <w:szCs w:val="18"/>
        </w:rPr>
        <w:t>cumplimiento</w:t>
      </w:r>
      <w:r w:rsidRPr="00C62149">
        <w:rPr>
          <w:sz w:val="18"/>
        </w:rPr>
        <w:t xml:space="preserve"> </w:t>
      </w:r>
      <w:r w:rsidRPr="00645BB6">
        <w:rPr>
          <w:sz w:val="18"/>
          <w:szCs w:val="18"/>
        </w:rPr>
        <w:t>de</w:t>
      </w:r>
      <w:r w:rsidRPr="00C62149">
        <w:rPr>
          <w:sz w:val="18"/>
        </w:rPr>
        <w:t xml:space="preserve"> </w:t>
      </w:r>
      <w:r w:rsidRPr="00645BB6">
        <w:rPr>
          <w:sz w:val="18"/>
          <w:szCs w:val="18"/>
        </w:rPr>
        <w:t>la</w:t>
      </w:r>
      <w:r w:rsidRPr="00C62149">
        <w:rPr>
          <w:sz w:val="18"/>
        </w:rPr>
        <w:t xml:space="preserve"> </w:t>
      </w:r>
      <w:r w:rsidRPr="00645BB6">
        <w:rPr>
          <w:sz w:val="18"/>
          <w:szCs w:val="18"/>
        </w:rPr>
        <w:t>normativa</w:t>
      </w:r>
      <w:r w:rsidRPr="00C62149">
        <w:rPr>
          <w:sz w:val="18"/>
        </w:rPr>
        <w:t xml:space="preserve"> </w:t>
      </w:r>
      <w:r w:rsidRPr="00645BB6">
        <w:rPr>
          <w:sz w:val="18"/>
          <w:szCs w:val="18"/>
        </w:rPr>
        <w:t>vigente</w:t>
      </w:r>
      <w:r w:rsidRPr="00C62149">
        <w:rPr>
          <w:sz w:val="18"/>
        </w:rPr>
        <w:t xml:space="preserve"> </w:t>
      </w:r>
      <w:r w:rsidRPr="00645BB6">
        <w:rPr>
          <w:sz w:val="18"/>
          <w:szCs w:val="18"/>
        </w:rPr>
        <w:t>en</w:t>
      </w:r>
      <w:r w:rsidRPr="00C62149">
        <w:rPr>
          <w:sz w:val="18"/>
        </w:rPr>
        <w:t xml:space="preserve"> </w:t>
      </w:r>
      <w:r w:rsidRPr="00645BB6">
        <w:rPr>
          <w:sz w:val="18"/>
          <w:szCs w:val="18"/>
        </w:rPr>
        <w:t>materia</w:t>
      </w:r>
      <w:r w:rsidRPr="00C62149">
        <w:rPr>
          <w:sz w:val="18"/>
        </w:rPr>
        <w:t xml:space="preserve"> </w:t>
      </w:r>
      <w:r w:rsidRPr="00645BB6">
        <w:rPr>
          <w:sz w:val="18"/>
          <w:szCs w:val="18"/>
        </w:rPr>
        <w:t>de</w:t>
      </w:r>
      <w:r w:rsidRPr="00C62149">
        <w:rPr>
          <w:sz w:val="18"/>
        </w:rPr>
        <w:t xml:space="preserve"> </w:t>
      </w:r>
      <w:r w:rsidRPr="00645BB6">
        <w:rPr>
          <w:sz w:val="18"/>
          <w:szCs w:val="18"/>
        </w:rPr>
        <w:t>prevención</w:t>
      </w:r>
      <w:r w:rsidRPr="00C62149">
        <w:rPr>
          <w:sz w:val="18"/>
        </w:rPr>
        <w:t xml:space="preserve"> </w:t>
      </w:r>
      <w:r w:rsidRPr="00645BB6">
        <w:rPr>
          <w:sz w:val="18"/>
          <w:szCs w:val="18"/>
        </w:rPr>
        <w:t>y</w:t>
      </w:r>
      <w:r w:rsidRPr="00C62149">
        <w:rPr>
          <w:sz w:val="18"/>
        </w:rPr>
        <w:t xml:space="preserve"> </w:t>
      </w:r>
      <w:r w:rsidRPr="00645BB6">
        <w:rPr>
          <w:sz w:val="18"/>
          <w:szCs w:val="18"/>
        </w:rPr>
        <w:t>control de</w:t>
      </w:r>
      <w:r w:rsidRPr="00C62149">
        <w:rPr>
          <w:sz w:val="18"/>
        </w:rPr>
        <w:t xml:space="preserve"> </w:t>
      </w:r>
      <w:r w:rsidRPr="00645BB6">
        <w:rPr>
          <w:sz w:val="18"/>
          <w:szCs w:val="18"/>
        </w:rPr>
        <w:t>lavado</w:t>
      </w:r>
      <w:r w:rsidRPr="00C62149">
        <w:rPr>
          <w:sz w:val="18"/>
        </w:rPr>
        <w:t xml:space="preserve"> </w:t>
      </w:r>
      <w:r w:rsidRPr="00645BB6">
        <w:rPr>
          <w:sz w:val="18"/>
          <w:szCs w:val="18"/>
        </w:rPr>
        <w:t>de</w:t>
      </w:r>
      <w:r w:rsidRPr="00C62149">
        <w:rPr>
          <w:sz w:val="18"/>
        </w:rPr>
        <w:t xml:space="preserve"> </w:t>
      </w:r>
      <w:r w:rsidRPr="00645BB6">
        <w:rPr>
          <w:sz w:val="18"/>
          <w:szCs w:val="18"/>
        </w:rPr>
        <w:t>activos,</w:t>
      </w:r>
      <w:r w:rsidRPr="00C62149">
        <w:rPr>
          <w:sz w:val="18"/>
        </w:rPr>
        <w:t xml:space="preserve"> </w:t>
      </w:r>
      <w:r w:rsidRPr="00645BB6">
        <w:rPr>
          <w:sz w:val="18"/>
          <w:szCs w:val="18"/>
        </w:rPr>
        <w:t>proveniente</w:t>
      </w:r>
      <w:r w:rsidRPr="00C62149">
        <w:rPr>
          <w:sz w:val="18"/>
        </w:rPr>
        <w:t xml:space="preserve"> </w:t>
      </w:r>
      <w:r w:rsidRPr="00645BB6">
        <w:rPr>
          <w:sz w:val="18"/>
          <w:szCs w:val="18"/>
        </w:rPr>
        <w:t>de</w:t>
      </w:r>
      <w:r w:rsidRPr="00C62149">
        <w:rPr>
          <w:sz w:val="18"/>
        </w:rPr>
        <w:t xml:space="preserve"> </w:t>
      </w:r>
      <w:r w:rsidRPr="00645BB6">
        <w:rPr>
          <w:sz w:val="18"/>
          <w:szCs w:val="18"/>
        </w:rPr>
        <w:t>actividades</w:t>
      </w:r>
      <w:r w:rsidRPr="00C62149">
        <w:rPr>
          <w:sz w:val="18"/>
        </w:rPr>
        <w:t xml:space="preserve"> </w:t>
      </w:r>
      <w:r w:rsidRPr="00645BB6">
        <w:rPr>
          <w:sz w:val="18"/>
          <w:szCs w:val="18"/>
        </w:rPr>
        <w:t>ilícitas</w:t>
      </w:r>
      <w:r w:rsidRPr="00C62149">
        <w:rPr>
          <w:sz w:val="18"/>
        </w:rPr>
        <w:t xml:space="preserve"> </w:t>
      </w:r>
      <w:r w:rsidRPr="00645BB6">
        <w:rPr>
          <w:sz w:val="18"/>
          <w:szCs w:val="18"/>
        </w:rPr>
        <w:t>y</w:t>
      </w:r>
      <w:r w:rsidRPr="00C62149">
        <w:rPr>
          <w:sz w:val="18"/>
        </w:rPr>
        <w:t xml:space="preserve"> </w:t>
      </w:r>
      <w:r w:rsidRPr="00645BB6">
        <w:rPr>
          <w:sz w:val="18"/>
          <w:szCs w:val="18"/>
        </w:rPr>
        <w:t>prevención</w:t>
      </w:r>
      <w:r w:rsidRPr="00C62149">
        <w:rPr>
          <w:sz w:val="18"/>
        </w:rPr>
        <w:t xml:space="preserve"> </w:t>
      </w:r>
      <w:r w:rsidRPr="00645BB6">
        <w:rPr>
          <w:sz w:val="18"/>
          <w:szCs w:val="18"/>
        </w:rPr>
        <w:t>de</w:t>
      </w:r>
      <w:r w:rsidRPr="00C62149">
        <w:rPr>
          <w:sz w:val="18"/>
        </w:rPr>
        <w:t xml:space="preserve"> </w:t>
      </w:r>
      <w:r w:rsidRPr="00645BB6">
        <w:rPr>
          <w:sz w:val="18"/>
          <w:szCs w:val="18"/>
        </w:rPr>
        <w:t>financiamiento</w:t>
      </w:r>
      <w:r w:rsidRPr="00C62149">
        <w:rPr>
          <w:sz w:val="18"/>
        </w:rPr>
        <w:t xml:space="preserve"> </w:t>
      </w:r>
      <w:r w:rsidRPr="00645BB6">
        <w:rPr>
          <w:sz w:val="18"/>
          <w:szCs w:val="18"/>
        </w:rPr>
        <w:t>del</w:t>
      </w:r>
      <w:r w:rsidRPr="00C62149">
        <w:rPr>
          <w:sz w:val="18"/>
        </w:rPr>
        <w:t xml:space="preserve"> </w:t>
      </w:r>
      <w:r w:rsidRPr="00645BB6">
        <w:rPr>
          <w:sz w:val="18"/>
          <w:szCs w:val="18"/>
        </w:rPr>
        <w:t>terrorismo</w:t>
      </w:r>
      <w:r w:rsidRPr="00C62149">
        <w:rPr>
          <w:sz w:val="18"/>
        </w:rPr>
        <w:t xml:space="preserve"> </w:t>
      </w:r>
      <w:r w:rsidRPr="00645BB6">
        <w:rPr>
          <w:sz w:val="18"/>
          <w:szCs w:val="18"/>
        </w:rPr>
        <w:t>(Ley</w:t>
      </w:r>
      <w:r w:rsidRPr="00C62149">
        <w:rPr>
          <w:sz w:val="18"/>
        </w:rPr>
        <w:t xml:space="preserve"> </w:t>
      </w:r>
      <w:r w:rsidRPr="00645BB6">
        <w:rPr>
          <w:sz w:val="18"/>
          <w:szCs w:val="18"/>
        </w:rPr>
        <w:t>25.246,</w:t>
      </w:r>
      <w:r w:rsidRPr="00C62149">
        <w:rPr>
          <w:sz w:val="18"/>
        </w:rPr>
        <w:t xml:space="preserve"> </w:t>
      </w:r>
      <w:r w:rsidRPr="00645BB6">
        <w:rPr>
          <w:sz w:val="18"/>
          <w:szCs w:val="18"/>
        </w:rPr>
        <w:t>la</w:t>
      </w:r>
      <w:r w:rsidRPr="00C62149">
        <w:rPr>
          <w:sz w:val="18"/>
        </w:rPr>
        <w:t xml:space="preserve"> </w:t>
      </w:r>
      <w:r w:rsidRPr="00645BB6">
        <w:rPr>
          <w:sz w:val="18"/>
          <w:szCs w:val="18"/>
        </w:rPr>
        <w:t xml:space="preserve">Resolución </w:t>
      </w:r>
      <w:r w:rsidRPr="00C62149">
        <w:rPr>
          <w:sz w:val="18"/>
        </w:rPr>
        <w:t>U.I.F. N°</w:t>
      </w:r>
      <w:r w:rsidR="00C32613" w:rsidRPr="00C62149">
        <w:rPr>
          <w:sz w:val="18"/>
        </w:rPr>
        <w:t>78</w:t>
      </w:r>
      <w:r w:rsidRPr="00C62149">
        <w:rPr>
          <w:sz w:val="18"/>
        </w:rPr>
        <w:t>/</w:t>
      </w:r>
      <w:r w:rsidR="00C32613" w:rsidRPr="00C62149">
        <w:rPr>
          <w:sz w:val="18"/>
        </w:rPr>
        <w:t>2023</w:t>
      </w:r>
      <w:r w:rsidRPr="00C62149">
        <w:rPr>
          <w:sz w:val="18"/>
        </w:rPr>
        <w:t xml:space="preserve">, y sus respectivas normas modificatorias y complementarias que declaro conocer incluyendo la Resolución U.I.F. </w:t>
      </w:r>
      <w:proofErr w:type="spellStart"/>
      <w:r w:rsidRPr="00C62149">
        <w:rPr>
          <w:sz w:val="18"/>
        </w:rPr>
        <w:t>N°</w:t>
      </w:r>
      <w:proofErr w:type="spellEnd"/>
      <w:r w:rsidRPr="00C62149">
        <w:rPr>
          <w:sz w:val="18"/>
        </w:rPr>
        <w:t xml:space="preserve"> </w:t>
      </w:r>
      <w:r w:rsidR="00C32613" w:rsidRPr="00C62149">
        <w:rPr>
          <w:sz w:val="18"/>
        </w:rPr>
        <w:t>56</w:t>
      </w:r>
      <w:r w:rsidRPr="00C62149">
        <w:rPr>
          <w:sz w:val="18"/>
        </w:rPr>
        <w:t>/</w:t>
      </w:r>
      <w:r w:rsidR="00C32613" w:rsidRPr="00C62149">
        <w:rPr>
          <w:sz w:val="18"/>
        </w:rPr>
        <w:t>2024, y sus modificatorias</w:t>
      </w:r>
      <w:r w:rsidRPr="00C62149">
        <w:rPr>
          <w:sz w:val="18"/>
        </w:rPr>
        <w:t>), el Oferente informa con carácter de DECLARACIÓN JURADA que los fondos utilizados por el Oferente para esta Orden de Compra dirigida a</w:t>
      </w:r>
      <w:r w:rsidR="002E2662" w:rsidRPr="00C62149">
        <w:rPr>
          <w:sz w:val="18"/>
        </w:rPr>
        <w:t>l</w:t>
      </w:r>
      <w:r w:rsidRPr="00C62149">
        <w:rPr>
          <w:sz w:val="18"/>
        </w:rPr>
        <w:t xml:space="preserve"> Colocador, provienen de actividades lícitas relacionadas con su actividad declarada. También en carácter de DECLARACIÓN JURADA, manifiesta que las informaciones consignadas en la presente para los registros d</w:t>
      </w:r>
      <w:r w:rsidR="002E2662" w:rsidRPr="00C62149">
        <w:rPr>
          <w:sz w:val="18"/>
        </w:rPr>
        <w:t>el</w:t>
      </w:r>
      <w:r w:rsidRPr="00C62149">
        <w:rPr>
          <w:sz w:val="18"/>
        </w:rPr>
        <w:t xml:space="preserve"> Colocador son exactas y verdaderas. El Oferente se obliga a entregar a</w:t>
      </w:r>
      <w:r w:rsidR="002E2662" w:rsidRPr="00C62149">
        <w:rPr>
          <w:sz w:val="18"/>
        </w:rPr>
        <w:t>l</w:t>
      </w:r>
      <w:r w:rsidRPr="00C62149">
        <w:rPr>
          <w:sz w:val="18"/>
        </w:rPr>
        <w:t xml:space="preserve"> Colocador toda documentación respaldatoria relativa a la situación económica, patrimonial, financiera y tributaria que le sea requerida (incluyendo a solo título enunciativo: manifestación de bienes, certificación de ingresos, declaraciones juradas de impuestos, estados contables auditado por Contador Público y certificado por el consejo profesional correspondiente)</w:t>
      </w:r>
      <w:r w:rsidR="00C32613" w:rsidRPr="00C62149">
        <w:rPr>
          <w:sz w:val="18"/>
        </w:rPr>
        <w:t>.</w:t>
      </w:r>
    </w:p>
    <w:p w14:paraId="25EEECC2" w14:textId="77777777" w:rsidR="00300F59" w:rsidRPr="00645BB6" w:rsidRDefault="00300F59">
      <w:pPr>
        <w:rPr>
          <w:sz w:val="18"/>
          <w:szCs w:val="18"/>
        </w:rPr>
      </w:pPr>
    </w:p>
    <w:p w14:paraId="59FD9BA7" w14:textId="77777777" w:rsidR="00300F59" w:rsidRPr="00C62149" w:rsidRDefault="000623CB" w:rsidP="00C62149">
      <w:pPr>
        <w:ind w:right="-271"/>
        <w:jc w:val="both"/>
        <w:rPr>
          <w:sz w:val="18"/>
        </w:rPr>
      </w:pPr>
      <w:r w:rsidRPr="00C62149">
        <w:rPr>
          <w:sz w:val="18"/>
        </w:rPr>
        <w:t xml:space="preserve">El Oferente manifiesta con carácter de declaración jurada que los fondos no provienen de países no considerados “cooperantes a los fines de la transparencia fiscal” </w:t>
      </w:r>
      <w:r w:rsidR="00C00E59" w:rsidRPr="00C62149">
        <w:rPr>
          <w:sz w:val="18"/>
        </w:rPr>
        <w:t xml:space="preserve">según los artículos 19 y 20 de la Ley de Impuesto a las Ganancias y de conformidad con los artículos 24 y 25 del Decreto reglamentario de la Ley de Impuesto a las Ganancias </w:t>
      </w:r>
      <w:r w:rsidRPr="00C62149">
        <w:rPr>
          <w:sz w:val="18"/>
        </w:rPr>
        <w:t>y sus modificatorios y que las informaciones consignadas en la presente para los registros de</w:t>
      </w:r>
      <w:r w:rsidR="002E2662" w:rsidRPr="00C62149">
        <w:rPr>
          <w:sz w:val="18"/>
        </w:rPr>
        <w:t>l</w:t>
      </w:r>
      <w:r w:rsidRPr="00C62149">
        <w:rPr>
          <w:sz w:val="18"/>
        </w:rPr>
        <w:t xml:space="preserve"> Colocador son exactas y verdaderas.</w:t>
      </w:r>
    </w:p>
    <w:p w14:paraId="714932F3" w14:textId="77777777" w:rsidR="00300F59" w:rsidRPr="00C62149" w:rsidRDefault="00300F59" w:rsidP="00C62149">
      <w:pPr>
        <w:ind w:right="-271"/>
        <w:jc w:val="both"/>
        <w:rPr>
          <w:sz w:val="18"/>
        </w:rPr>
      </w:pPr>
    </w:p>
    <w:p w14:paraId="11952278" w14:textId="5E6ACDA7" w:rsidR="00300F59" w:rsidRPr="00C62149" w:rsidRDefault="000623CB" w:rsidP="00C62149">
      <w:pPr>
        <w:ind w:right="-271"/>
        <w:jc w:val="both"/>
        <w:rPr>
          <w:b/>
          <w:sz w:val="18"/>
        </w:rPr>
      </w:pPr>
      <w:r w:rsidRPr="00C62149">
        <w:rPr>
          <w:rFonts w:eastAsia="Calibri"/>
          <w:sz w:val="18"/>
        </w:rPr>
        <w:t xml:space="preserve">Asimismo, el </w:t>
      </w:r>
      <w:r w:rsidRPr="00C62149">
        <w:rPr>
          <w:rFonts w:eastAsia="Calibri"/>
          <w:sz w:val="18"/>
          <w:lang w:val="es-AR"/>
        </w:rPr>
        <w:t>Oferente</w:t>
      </w:r>
      <w:r w:rsidRPr="00C62149">
        <w:rPr>
          <w:rFonts w:eastAsia="Calibri"/>
          <w:sz w:val="18"/>
        </w:rPr>
        <w:t xml:space="preserve"> toma conocimiento de que </w:t>
      </w:r>
      <w:r w:rsidR="002E2662" w:rsidRPr="00C62149">
        <w:rPr>
          <w:rFonts w:eastAsia="Calibri"/>
          <w:sz w:val="18"/>
        </w:rPr>
        <w:t>el</w:t>
      </w:r>
      <w:r w:rsidRPr="00C62149">
        <w:rPr>
          <w:rFonts w:eastAsia="Calibri"/>
          <w:sz w:val="18"/>
        </w:rPr>
        <w:t xml:space="preserve"> Colocador se encuentra facultado a requerir toda la información necesaria para dar cumplimiento a las Normas de la CNV, del BCRA y demás que sean aplicables y relacionadas con la Ley de Prevención de Lavado de Activos y Financiación del Terrorismo. En consecuencia, el </w:t>
      </w:r>
      <w:r w:rsidRPr="00C62149">
        <w:rPr>
          <w:rFonts w:eastAsia="Calibri"/>
          <w:sz w:val="18"/>
          <w:lang w:val="es-AR"/>
        </w:rPr>
        <w:t>Oferente</w:t>
      </w:r>
      <w:r w:rsidRPr="00C62149">
        <w:rPr>
          <w:rFonts w:eastAsia="Calibri"/>
          <w:sz w:val="18"/>
        </w:rPr>
        <w:t xml:space="preserve"> se compromete a colaborar con </w:t>
      </w:r>
      <w:r w:rsidR="002E2662" w:rsidRPr="00C62149">
        <w:rPr>
          <w:rFonts w:eastAsia="Calibri"/>
          <w:sz w:val="18"/>
        </w:rPr>
        <w:t>el</w:t>
      </w:r>
      <w:r w:rsidRPr="00C62149">
        <w:rPr>
          <w:rFonts w:eastAsia="Calibri"/>
          <w:sz w:val="18"/>
        </w:rPr>
        <w:t xml:space="preserve"> Colocador</w:t>
      </w:r>
      <w:r w:rsidRPr="00645BB6">
        <w:rPr>
          <w:sz w:val="18"/>
          <w:szCs w:val="18"/>
        </w:rPr>
        <w:t xml:space="preserve"> </w:t>
      </w:r>
      <w:r w:rsidRPr="00C62149">
        <w:rPr>
          <w:sz w:val="18"/>
        </w:rPr>
        <w:t xml:space="preserve">mediante el suministro de información, la entrega de documentación e informes, así como la provisión de todos aquellos datos que sean necesarios y/o convenientes para que </w:t>
      </w:r>
      <w:r w:rsidR="002E2662" w:rsidRPr="00C62149">
        <w:rPr>
          <w:sz w:val="18"/>
          <w:lang w:val="es-AR"/>
        </w:rPr>
        <w:t>el</w:t>
      </w:r>
      <w:r w:rsidRPr="00C62149">
        <w:rPr>
          <w:sz w:val="18"/>
          <w:lang w:val="es-AR"/>
        </w:rPr>
        <w:t xml:space="preserve"> Colocador</w:t>
      </w:r>
      <w:r w:rsidRPr="00C62149">
        <w:rPr>
          <w:sz w:val="18"/>
        </w:rPr>
        <w:t xml:space="preserve"> pueda dar acabado cumplimiento a las obligaciones aquí previstas.</w:t>
      </w:r>
      <w:r w:rsidRPr="00645BB6">
        <w:rPr>
          <w:sz w:val="18"/>
          <w:szCs w:val="18"/>
        </w:rPr>
        <w:t xml:space="preserve"> </w:t>
      </w:r>
    </w:p>
    <w:p w14:paraId="16D6D30C" w14:textId="77777777" w:rsidR="00300F59" w:rsidRPr="00645BB6" w:rsidRDefault="00300F59">
      <w:pPr>
        <w:ind w:right="-271"/>
        <w:jc w:val="both"/>
        <w:rPr>
          <w:sz w:val="18"/>
          <w:szCs w:val="18"/>
        </w:rPr>
      </w:pPr>
    </w:p>
    <w:p w14:paraId="4A6B4388" w14:textId="77777777" w:rsidR="00300F59" w:rsidRPr="00645BB6" w:rsidRDefault="000623CB">
      <w:pPr>
        <w:pBdr>
          <w:top w:val="single" w:sz="4" w:space="1" w:color="auto"/>
          <w:left w:val="single" w:sz="4" w:space="0" w:color="auto"/>
          <w:bottom w:val="single" w:sz="4" w:space="1" w:color="auto"/>
          <w:right w:val="single" w:sz="4" w:space="0" w:color="auto"/>
        </w:pBdr>
        <w:ind w:right="-210"/>
        <w:jc w:val="both"/>
        <w:rPr>
          <w:b/>
          <w:sz w:val="18"/>
          <w:szCs w:val="18"/>
        </w:rPr>
      </w:pPr>
      <w:r w:rsidRPr="00645BB6">
        <w:rPr>
          <w:sz w:val="18"/>
          <w:szCs w:val="18"/>
        </w:rPr>
        <w:t>Por último, en cumplimiento de lo dispuesto por las Resoluci</w:t>
      </w:r>
      <w:r w:rsidR="005D649D" w:rsidRPr="00645BB6">
        <w:rPr>
          <w:sz w:val="18"/>
          <w:szCs w:val="18"/>
        </w:rPr>
        <w:t>ó</w:t>
      </w:r>
      <w:r w:rsidRPr="00645BB6">
        <w:rPr>
          <w:sz w:val="18"/>
          <w:szCs w:val="18"/>
        </w:rPr>
        <w:t>n</w:t>
      </w:r>
      <w:r w:rsidR="005D649D" w:rsidRPr="00645BB6">
        <w:rPr>
          <w:sz w:val="18"/>
          <w:szCs w:val="18"/>
        </w:rPr>
        <w:t xml:space="preserve"> </w:t>
      </w:r>
      <w:proofErr w:type="spellStart"/>
      <w:r w:rsidR="00C00E59" w:rsidRPr="00645BB6">
        <w:rPr>
          <w:sz w:val="18"/>
          <w:szCs w:val="18"/>
        </w:rPr>
        <w:t>N°</w:t>
      </w:r>
      <w:proofErr w:type="spellEnd"/>
      <w:r w:rsidR="00C00E59" w:rsidRPr="00645BB6">
        <w:rPr>
          <w:sz w:val="18"/>
          <w:szCs w:val="18"/>
        </w:rPr>
        <w:t xml:space="preserve"> 192</w:t>
      </w:r>
      <w:r w:rsidR="005D649D" w:rsidRPr="00645BB6">
        <w:rPr>
          <w:sz w:val="18"/>
          <w:szCs w:val="18"/>
        </w:rPr>
        <w:t>/</w:t>
      </w:r>
      <w:r w:rsidR="00C00E59" w:rsidRPr="00645BB6">
        <w:rPr>
          <w:sz w:val="18"/>
          <w:szCs w:val="18"/>
        </w:rPr>
        <w:t xml:space="preserve">2024 </w:t>
      </w:r>
      <w:r w:rsidRPr="00645BB6">
        <w:rPr>
          <w:sz w:val="18"/>
          <w:szCs w:val="18"/>
        </w:rPr>
        <w:t xml:space="preserve">de la Unidad de Información Financiera (según fuera modificada), el Oferente manifiesta con carácter de declaración jurada que </w:t>
      </w:r>
      <w:r w:rsidRPr="00645BB6">
        <w:rPr>
          <w:b/>
          <w:sz w:val="18"/>
          <w:szCs w:val="18"/>
        </w:rPr>
        <w:t xml:space="preserve">[SÍ] [NO] </w:t>
      </w:r>
      <w:r w:rsidRPr="00645BB6">
        <w:rPr>
          <w:sz w:val="18"/>
          <w:szCs w:val="18"/>
        </w:rPr>
        <w:t>es una Persona Políticamente Expuesta, en los términos de dicha resolución y sus modificatorias.</w:t>
      </w:r>
    </w:p>
    <w:p w14:paraId="100A9FE3" w14:textId="77777777" w:rsidR="00300F59" w:rsidRPr="00645BB6" w:rsidRDefault="00300F59">
      <w:pPr>
        <w:ind w:right="-271"/>
        <w:jc w:val="both"/>
        <w:rPr>
          <w:sz w:val="18"/>
          <w:szCs w:val="18"/>
        </w:rPr>
      </w:pPr>
    </w:p>
    <w:p w14:paraId="7A2A2B70" w14:textId="0A58A839" w:rsidR="00300F59" w:rsidRPr="00C62149" w:rsidRDefault="000623CB" w:rsidP="001E673E">
      <w:pPr>
        <w:widowControl/>
        <w:numPr>
          <w:ilvl w:val="0"/>
          <w:numId w:val="11"/>
        </w:numPr>
        <w:tabs>
          <w:tab w:val="clear" w:pos="720"/>
        </w:tabs>
        <w:ind w:left="0" w:right="-271" w:firstLine="0"/>
        <w:jc w:val="both"/>
        <w:rPr>
          <w:sz w:val="18"/>
        </w:rPr>
      </w:pPr>
      <w:r w:rsidRPr="00C62149">
        <w:rPr>
          <w:sz w:val="18"/>
          <w:u w:val="single"/>
          <w:lang w:val="es-AR"/>
        </w:rPr>
        <w:t>Disposiciones Adicionales:</w:t>
      </w:r>
      <w:r w:rsidRPr="00C62149">
        <w:rPr>
          <w:sz w:val="18"/>
          <w:lang w:val="es-AR"/>
        </w:rPr>
        <w:t xml:space="preserve"> (a) Todos los impuestos, aranceles</w:t>
      </w:r>
      <w:r w:rsidRPr="00645BB6">
        <w:rPr>
          <w:sz w:val="18"/>
          <w:szCs w:val="18"/>
        </w:rPr>
        <w:t>, cargas, gastos, comisiones, contribuciones y/o gravámenes de cualquier naturaleza que surjan de cualquier incumplimiento por parte del Oferente, estarán a su cargo y se reembolsará íntegramente a la Emisora o a</w:t>
      </w:r>
      <w:r w:rsidR="002E2662" w:rsidRPr="00645BB6">
        <w:rPr>
          <w:sz w:val="18"/>
          <w:szCs w:val="18"/>
        </w:rPr>
        <w:t>l</w:t>
      </w:r>
      <w:r w:rsidRPr="00645BB6">
        <w:rPr>
          <w:sz w:val="18"/>
          <w:szCs w:val="18"/>
        </w:rPr>
        <w:t xml:space="preserve"> Colocador en forma inmediata por cualquier monto que estos hubiesen debido pagar; </w:t>
      </w:r>
      <w:r w:rsidRPr="00C62149">
        <w:rPr>
          <w:sz w:val="18"/>
        </w:rPr>
        <w:t xml:space="preserve">(b) </w:t>
      </w:r>
      <w:r w:rsidR="0056204E" w:rsidRPr="00C62149">
        <w:rPr>
          <w:sz w:val="18"/>
        </w:rPr>
        <w:t>esta</w:t>
      </w:r>
      <w:r w:rsidR="0056204E" w:rsidRPr="00C62149">
        <w:rPr>
          <w:sz w:val="18"/>
          <w:lang w:val="es-AR"/>
        </w:rPr>
        <w:t xml:space="preserve"> </w:t>
      </w:r>
      <w:r w:rsidRPr="00C62149">
        <w:rPr>
          <w:sz w:val="18"/>
          <w:lang w:val="es-AR"/>
        </w:rPr>
        <w:t xml:space="preserve">Orden de Compra y </w:t>
      </w:r>
      <w:r w:rsidRPr="00C62149">
        <w:rPr>
          <w:sz w:val="18"/>
        </w:rPr>
        <w:t xml:space="preserve">los derechos y obligaciones emergentes de la misma, serán analizados, interpretados y juzgado por las leyes de la República Argentina. Todo conflicto relativo a esta </w:t>
      </w:r>
      <w:r w:rsidRPr="00C62149">
        <w:rPr>
          <w:sz w:val="18"/>
          <w:lang w:val="es-AR"/>
        </w:rPr>
        <w:t xml:space="preserve">Orden de Compra </w:t>
      </w:r>
      <w:r w:rsidRPr="00C62149">
        <w:rPr>
          <w:sz w:val="18"/>
        </w:rPr>
        <w:t xml:space="preserve">y los derechos y obligaciones emergentes de la misma será resuelto en forma definitiva por los Tribunales Comerciales Ordinarios con asiento en la Ciudad Autónoma de Buenos Aires; (c) </w:t>
      </w:r>
      <w:r w:rsidR="0056204E" w:rsidRPr="00C62149">
        <w:rPr>
          <w:sz w:val="18"/>
        </w:rPr>
        <w:t>e</w:t>
      </w:r>
      <w:r w:rsidRPr="00C62149">
        <w:rPr>
          <w:sz w:val="18"/>
        </w:rPr>
        <w:t>l Oferente autoriza a</w:t>
      </w:r>
      <w:r w:rsidR="002E2662" w:rsidRPr="00C62149">
        <w:rPr>
          <w:sz w:val="18"/>
        </w:rPr>
        <w:t>l</w:t>
      </w:r>
      <w:r w:rsidRPr="00C62149">
        <w:rPr>
          <w:sz w:val="18"/>
        </w:rPr>
        <w:t xml:space="preserve"> Colocador para que, por su cuenta y orden o representante que este considere adecuado, transfiera las Obligaciones Negociables</w:t>
      </w:r>
      <w:r w:rsidRPr="00C62149">
        <w:rPr>
          <w:sz w:val="18"/>
          <w:lang w:val="es-AR"/>
        </w:rPr>
        <w:t>, en caso</w:t>
      </w:r>
      <w:r w:rsidRPr="00C62149">
        <w:rPr>
          <w:sz w:val="18"/>
        </w:rPr>
        <w:t xml:space="preserve"> de resultar adjudicadas, a la cuenta en </w:t>
      </w:r>
      <w:proofErr w:type="gramStart"/>
      <w:r w:rsidRPr="00C62149">
        <w:rPr>
          <w:sz w:val="18"/>
        </w:rPr>
        <w:t>Caja</w:t>
      </w:r>
      <w:proofErr w:type="gramEnd"/>
      <w:r w:rsidRPr="00C62149">
        <w:rPr>
          <w:sz w:val="18"/>
        </w:rPr>
        <w:t xml:space="preserve"> de Valores informada precedentemente. Asimismo, el Oferente autoriza el pago, mediante débito de cualquiera de sus cuentas, de las correspondientes comisiones de custodia que en el futuro puedan originarse por las mencionadas las Obligaciones Negociables</w:t>
      </w:r>
      <w:r w:rsidR="0056204E" w:rsidRPr="00C62149">
        <w:rPr>
          <w:sz w:val="18"/>
        </w:rPr>
        <w:t>;</w:t>
      </w:r>
      <w:r w:rsidRPr="00C62149">
        <w:rPr>
          <w:sz w:val="18"/>
        </w:rPr>
        <w:t xml:space="preserve"> y (d) </w:t>
      </w:r>
      <w:r w:rsidRPr="00C62149">
        <w:rPr>
          <w:sz w:val="18"/>
          <w:lang w:val="es-AR"/>
        </w:rPr>
        <w:t>por medio de la presente, el Oferente</w:t>
      </w:r>
      <w:r w:rsidRPr="00C62149">
        <w:rPr>
          <w:sz w:val="18"/>
        </w:rPr>
        <w:t xml:space="preserve"> toma conocimiento de las siguientes fechas, que podrán ser modificadas por la Emisora, en cuyo caso será publicado el aviso respectivo en los Boletines Diarios de los Mercados.</w:t>
      </w:r>
    </w:p>
    <w:p w14:paraId="3ED153BD" w14:textId="77777777" w:rsidR="00300F59" w:rsidRPr="00C62149" w:rsidRDefault="00300F59" w:rsidP="00C62149">
      <w:pPr>
        <w:widowControl/>
        <w:ind w:right="-271"/>
        <w:jc w:val="both"/>
        <w:rPr>
          <w:sz w:val="18"/>
        </w:rPr>
      </w:pPr>
    </w:p>
    <w:tbl>
      <w:tblPr>
        <w:tblW w:w="920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248"/>
        <w:gridCol w:w="4961"/>
      </w:tblGrid>
      <w:tr w:rsidR="00C62149" w:rsidRPr="00645BB6" w14:paraId="2FE182D6" w14:textId="77777777" w:rsidTr="00C62149">
        <w:trPr>
          <w:jc w:val="center"/>
        </w:trPr>
        <w:tc>
          <w:tcPr>
            <w:tcW w:w="4248" w:type="dxa"/>
            <w:tcBorders>
              <w:top w:val="single" w:sz="4" w:space="0" w:color="auto"/>
              <w:left w:val="single" w:sz="4" w:space="0" w:color="auto"/>
              <w:bottom w:val="single" w:sz="4" w:space="0" w:color="auto"/>
              <w:right w:val="single" w:sz="4" w:space="0" w:color="auto"/>
            </w:tcBorders>
          </w:tcPr>
          <w:p w14:paraId="7F86415D" w14:textId="77777777" w:rsidR="00300F59" w:rsidRPr="00C62149" w:rsidRDefault="000623CB" w:rsidP="00C62149">
            <w:pPr>
              <w:widowControl/>
              <w:spacing w:line="256" w:lineRule="auto"/>
              <w:ind w:right="-271"/>
              <w:jc w:val="both"/>
              <w:rPr>
                <w:sz w:val="18"/>
              </w:rPr>
            </w:pPr>
            <w:r w:rsidRPr="00645BB6">
              <w:rPr>
                <w:b/>
                <w:sz w:val="18"/>
                <w:szCs w:val="18"/>
              </w:rPr>
              <w:t>Período</w:t>
            </w:r>
            <w:r w:rsidRPr="00C62149">
              <w:rPr>
                <w:b/>
                <w:sz w:val="18"/>
              </w:rPr>
              <w:t xml:space="preserve"> </w:t>
            </w:r>
            <w:r w:rsidRPr="00645BB6">
              <w:rPr>
                <w:b/>
                <w:sz w:val="18"/>
                <w:szCs w:val="18"/>
              </w:rPr>
              <w:t>de</w:t>
            </w:r>
            <w:r w:rsidRPr="00C62149">
              <w:rPr>
                <w:b/>
                <w:sz w:val="18"/>
              </w:rPr>
              <w:t xml:space="preserve"> </w:t>
            </w:r>
            <w:r w:rsidRPr="00645BB6">
              <w:rPr>
                <w:b/>
                <w:sz w:val="18"/>
                <w:szCs w:val="18"/>
              </w:rPr>
              <w:t>Difusión</w:t>
            </w:r>
            <w:r w:rsidR="00B400E7" w:rsidRPr="00C62149">
              <w:rPr>
                <w:sz w:val="18"/>
              </w:rPr>
              <w:t xml:space="preserve"> </w:t>
            </w:r>
            <w:r w:rsidR="00B400E7" w:rsidRPr="00C62149">
              <w:rPr>
                <w:b/>
                <w:sz w:val="18"/>
              </w:rPr>
              <w:t>Pública</w:t>
            </w:r>
            <w:r w:rsidRPr="00C62149">
              <w:rPr>
                <w:b/>
                <w:sz w:val="18"/>
              </w:rPr>
              <w:t>:</w:t>
            </w:r>
          </w:p>
        </w:tc>
        <w:tc>
          <w:tcPr>
            <w:tcW w:w="4961" w:type="dxa"/>
            <w:tcBorders>
              <w:top w:val="single" w:sz="4" w:space="0" w:color="auto"/>
              <w:left w:val="single" w:sz="4" w:space="0" w:color="auto"/>
              <w:bottom w:val="single" w:sz="4" w:space="0" w:color="auto"/>
              <w:right w:val="single" w:sz="4" w:space="0" w:color="auto"/>
            </w:tcBorders>
          </w:tcPr>
          <w:p w14:paraId="5C868678" w14:textId="732D7F0C" w:rsidR="00300F59" w:rsidRPr="00645BB6" w:rsidRDefault="000623CB" w:rsidP="00C62149">
            <w:pPr>
              <w:widowControl/>
              <w:spacing w:line="256" w:lineRule="auto"/>
              <w:ind w:right="34"/>
              <w:jc w:val="both"/>
              <w:rPr>
                <w:sz w:val="18"/>
                <w:szCs w:val="18"/>
              </w:rPr>
            </w:pPr>
            <w:r w:rsidRPr="00645BB6">
              <w:rPr>
                <w:sz w:val="18"/>
                <w:szCs w:val="18"/>
              </w:rPr>
              <w:t>Comenzará</w:t>
            </w:r>
            <w:r w:rsidRPr="00C62149">
              <w:rPr>
                <w:sz w:val="18"/>
              </w:rPr>
              <w:t xml:space="preserve"> </w:t>
            </w:r>
            <w:r w:rsidR="00EB4A8F">
              <w:rPr>
                <w:sz w:val="18"/>
              </w:rPr>
              <w:t xml:space="preserve">y finalizará </w:t>
            </w:r>
            <w:r w:rsidR="0078183B" w:rsidRPr="00645BB6">
              <w:rPr>
                <w:sz w:val="18"/>
                <w:szCs w:val="18"/>
              </w:rPr>
              <w:t xml:space="preserve">el </w:t>
            </w:r>
            <w:r w:rsidR="003B4473">
              <w:rPr>
                <w:sz w:val="18"/>
                <w:szCs w:val="18"/>
                <w:lang w:val="es-AR"/>
              </w:rPr>
              <w:t>10</w:t>
            </w:r>
            <w:r w:rsidR="00EB4A8F">
              <w:rPr>
                <w:sz w:val="18"/>
                <w:szCs w:val="18"/>
                <w:lang w:val="es-AR"/>
              </w:rPr>
              <w:t xml:space="preserve"> </w:t>
            </w:r>
            <w:r w:rsidR="00EB4A8F" w:rsidRPr="00956ABF">
              <w:rPr>
                <w:sz w:val="18"/>
                <w:lang w:val="es-AR"/>
              </w:rPr>
              <w:t xml:space="preserve">de </w:t>
            </w:r>
            <w:r w:rsidR="003B4473">
              <w:rPr>
                <w:sz w:val="18"/>
                <w:szCs w:val="18"/>
                <w:lang w:val="es-AR"/>
              </w:rPr>
              <w:t>agosto</w:t>
            </w:r>
            <w:r w:rsidR="003B4473" w:rsidRPr="00C62149">
              <w:rPr>
                <w:sz w:val="18"/>
                <w:lang w:val="es-AR"/>
              </w:rPr>
              <w:t xml:space="preserve"> </w:t>
            </w:r>
            <w:r w:rsidR="0078183B" w:rsidRPr="00645BB6">
              <w:rPr>
                <w:sz w:val="18"/>
                <w:szCs w:val="18"/>
              </w:rPr>
              <w:t>de</w:t>
            </w:r>
            <w:r w:rsidR="0078183B" w:rsidRPr="00C62149">
              <w:rPr>
                <w:sz w:val="18"/>
              </w:rPr>
              <w:t xml:space="preserve"> </w:t>
            </w:r>
            <w:r w:rsidR="0078183B" w:rsidRPr="00645BB6">
              <w:rPr>
                <w:sz w:val="18"/>
                <w:szCs w:val="18"/>
              </w:rPr>
              <w:t>202</w:t>
            </w:r>
            <w:r w:rsidR="0078183B">
              <w:rPr>
                <w:sz w:val="18"/>
                <w:szCs w:val="18"/>
              </w:rPr>
              <w:t>6</w:t>
            </w:r>
            <w:r w:rsidR="00EB4A8F">
              <w:rPr>
                <w:sz w:val="18"/>
                <w:szCs w:val="18"/>
              </w:rPr>
              <w:t>.</w:t>
            </w:r>
            <w:r w:rsidR="0078183B">
              <w:rPr>
                <w:sz w:val="18"/>
                <w:szCs w:val="18"/>
              </w:rPr>
              <w:t xml:space="preserve"> </w:t>
            </w:r>
          </w:p>
        </w:tc>
      </w:tr>
      <w:tr w:rsidR="00C62149" w:rsidRPr="00D0618E" w14:paraId="4BAE6A3D" w14:textId="77777777" w:rsidTr="00C62149">
        <w:trPr>
          <w:jc w:val="center"/>
        </w:trPr>
        <w:tc>
          <w:tcPr>
            <w:tcW w:w="4248" w:type="dxa"/>
            <w:tcBorders>
              <w:top w:val="single" w:sz="4" w:space="0" w:color="auto"/>
              <w:left w:val="single" w:sz="4" w:space="0" w:color="auto"/>
              <w:bottom w:val="single" w:sz="4" w:space="0" w:color="auto"/>
              <w:right w:val="single" w:sz="4" w:space="0" w:color="auto"/>
            </w:tcBorders>
          </w:tcPr>
          <w:p w14:paraId="79650C07" w14:textId="77777777" w:rsidR="00300F59" w:rsidRPr="00C62149" w:rsidRDefault="000623CB" w:rsidP="00C62149">
            <w:pPr>
              <w:widowControl/>
              <w:spacing w:line="256" w:lineRule="auto"/>
              <w:ind w:right="-271"/>
              <w:jc w:val="both"/>
              <w:rPr>
                <w:sz w:val="18"/>
              </w:rPr>
            </w:pPr>
            <w:r w:rsidRPr="00D0618E">
              <w:rPr>
                <w:b/>
                <w:sz w:val="18"/>
                <w:szCs w:val="18"/>
              </w:rPr>
              <w:t>Período</w:t>
            </w:r>
            <w:r w:rsidRPr="00C62149">
              <w:rPr>
                <w:b/>
                <w:sz w:val="18"/>
              </w:rPr>
              <w:t xml:space="preserve"> </w:t>
            </w:r>
            <w:r w:rsidRPr="00D0618E">
              <w:rPr>
                <w:b/>
                <w:sz w:val="18"/>
                <w:szCs w:val="18"/>
              </w:rPr>
              <w:t>de</w:t>
            </w:r>
            <w:r w:rsidRPr="00C62149">
              <w:rPr>
                <w:b/>
                <w:sz w:val="18"/>
              </w:rPr>
              <w:t xml:space="preserve"> </w:t>
            </w:r>
            <w:r w:rsidRPr="00D0618E">
              <w:rPr>
                <w:b/>
                <w:sz w:val="18"/>
                <w:szCs w:val="18"/>
              </w:rPr>
              <w:t xml:space="preserve">Licitación </w:t>
            </w:r>
            <w:r w:rsidRPr="00C62149">
              <w:rPr>
                <w:b/>
                <w:sz w:val="18"/>
              </w:rPr>
              <w:t>Pública:</w:t>
            </w:r>
          </w:p>
        </w:tc>
        <w:tc>
          <w:tcPr>
            <w:tcW w:w="4961" w:type="dxa"/>
            <w:tcBorders>
              <w:top w:val="single" w:sz="4" w:space="0" w:color="auto"/>
              <w:left w:val="single" w:sz="4" w:space="0" w:color="auto"/>
              <w:bottom w:val="single" w:sz="4" w:space="0" w:color="auto"/>
              <w:right w:val="single" w:sz="4" w:space="0" w:color="auto"/>
            </w:tcBorders>
          </w:tcPr>
          <w:p w14:paraId="625E0338" w14:textId="0F8C9EBC" w:rsidR="00300F59" w:rsidRPr="00D0618E" w:rsidRDefault="000623CB" w:rsidP="00C62149">
            <w:pPr>
              <w:widowControl/>
              <w:spacing w:line="256" w:lineRule="auto"/>
              <w:ind w:right="34"/>
              <w:jc w:val="both"/>
              <w:rPr>
                <w:sz w:val="18"/>
                <w:szCs w:val="18"/>
              </w:rPr>
            </w:pPr>
            <w:r w:rsidRPr="00D0618E">
              <w:rPr>
                <w:sz w:val="18"/>
                <w:szCs w:val="18"/>
              </w:rPr>
              <w:t>Comenzará</w:t>
            </w:r>
            <w:r w:rsidRPr="00C62149">
              <w:rPr>
                <w:sz w:val="18"/>
                <w:szCs w:val="22"/>
                <w:lang w:eastAsia="en-US"/>
              </w:rPr>
              <w:t xml:space="preserve"> </w:t>
            </w:r>
            <w:r w:rsidRPr="00D0618E">
              <w:rPr>
                <w:sz w:val="18"/>
                <w:szCs w:val="18"/>
              </w:rPr>
              <w:t>el</w:t>
            </w:r>
            <w:r w:rsidRPr="00C62149">
              <w:rPr>
                <w:sz w:val="18"/>
                <w:szCs w:val="22"/>
                <w:lang w:eastAsia="en-US"/>
              </w:rPr>
              <w:t xml:space="preserve"> </w:t>
            </w:r>
            <w:r w:rsidR="003B4473">
              <w:rPr>
                <w:sz w:val="18"/>
                <w:szCs w:val="18"/>
                <w:lang w:val="es-AR"/>
              </w:rPr>
              <w:t xml:space="preserve">11 </w:t>
            </w:r>
            <w:r w:rsidR="00EB4A8F" w:rsidRPr="00956ABF">
              <w:rPr>
                <w:sz w:val="18"/>
                <w:lang w:val="es-AR"/>
              </w:rPr>
              <w:t xml:space="preserve">de </w:t>
            </w:r>
            <w:r w:rsidR="003B4473">
              <w:rPr>
                <w:sz w:val="18"/>
                <w:szCs w:val="18"/>
                <w:lang w:val="es-AR"/>
              </w:rPr>
              <w:t xml:space="preserve">agosto </w:t>
            </w:r>
            <w:r w:rsidR="00EB4A8F" w:rsidRPr="00956ABF">
              <w:rPr>
                <w:sz w:val="18"/>
                <w:lang w:val="es-AR"/>
              </w:rPr>
              <w:t>de</w:t>
            </w:r>
            <w:r w:rsidRPr="00C62149">
              <w:rPr>
                <w:sz w:val="18"/>
                <w:szCs w:val="22"/>
                <w:lang w:eastAsia="en-US"/>
              </w:rPr>
              <w:t xml:space="preserve"> </w:t>
            </w:r>
            <w:r w:rsidR="0056204E" w:rsidRPr="00D0618E">
              <w:rPr>
                <w:sz w:val="18"/>
                <w:szCs w:val="18"/>
              </w:rPr>
              <w:t>202</w:t>
            </w:r>
            <w:r w:rsidR="0081579A">
              <w:rPr>
                <w:sz w:val="18"/>
                <w:szCs w:val="18"/>
              </w:rPr>
              <w:t>6</w:t>
            </w:r>
            <w:r w:rsidR="0056204E" w:rsidRPr="00C62149">
              <w:rPr>
                <w:sz w:val="18"/>
                <w:szCs w:val="22"/>
                <w:lang w:eastAsia="en-US"/>
              </w:rPr>
              <w:t xml:space="preserve"> </w:t>
            </w:r>
            <w:r w:rsidRPr="00D0618E">
              <w:rPr>
                <w:sz w:val="18"/>
                <w:szCs w:val="18"/>
              </w:rPr>
              <w:t>a</w:t>
            </w:r>
            <w:r w:rsidRPr="00C62149">
              <w:rPr>
                <w:sz w:val="18"/>
                <w:szCs w:val="22"/>
                <w:lang w:eastAsia="en-US"/>
              </w:rPr>
              <w:t xml:space="preserve"> </w:t>
            </w:r>
            <w:r w:rsidRPr="00D0618E">
              <w:rPr>
                <w:sz w:val="18"/>
                <w:szCs w:val="18"/>
              </w:rPr>
              <w:t>las</w:t>
            </w:r>
            <w:r w:rsidRPr="00C62149">
              <w:rPr>
                <w:sz w:val="18"/>
                <w:szCs w:val="22"/>
                <w:lang w:eastAsia="en-US"/>
              </w:rPr>
              <w:t xml:space="preserve"> </w:t>
            </w:r>
            <w:r w:rsidRPr="00D0618E">
              <w:rPr>
                <w:sz w:val="18"/>
                <w:szCs w:val="18"/>
              </w:rPr>
              <w:t>10:00</w:t>
            </w:r>
            <w:r w:rsidRPr="00C62149">
              <w:rPr>
                <w:sz w:val="18"/>
                <w:szCs w:val="22"/>
                <w:lang w:eastAsia="en-US"/>
              </w:rPr>
              <w:t xml:space="preserve"> </w:t>
            </w:r>
            <w:r w:rsidRPr="00D0618E">
              <w:rPr>
                <w:sz w:val="18"/>
                <w:szCs w:val="18"/>
              </w:rPr>
              <w:t>horas</w:t>
            </w:r>
            <w:r w:rsidRPr="00C62149">
              <w:rPr>
                <w:sz w:val="18"/>
                <w:szCs w:val="22"/>
                <w:lang w:eastAsia="en-US"/>
              </w:rPr>
              <w:t xml:space="preserve"> </w:t>
            </w:r>
            <w:r w:rsidRPr="00D0618E">
              <w:rPr>
                <w:sz w:val="18"/>
                <w:szCs w:val="18"/>
              </w:rPr>
              <w:t>y</w:t>
            </w:r>
            <w:r w:rsidRPr="00C62149">
              <w:rPr>
                <w:sz w:val="18"/>
                <w:szCs w:val="22"/>
                <w:lang w:eastAsia="en-US"/>
              </w:rPr>
              <w:t xml:space="preserve"> finalizará</w:t>
            </w:r>
            <w:r w:rsidRPr="00D0618E">
              <w:rPr>
                <w:sz w:val="18"/>
                <w:szCs w:val="18"/>
              </w:rPr>
              <w:t xml:space="preserve"> a</w:t>
            </w:r>
            <w:r w:rsidRPr="00C62149">
              <w:rPr>
                <w:sz w:val="18"/>
              </w:rPr>
              <w:t xml:space="preserve"> </w:t>
            </w:r>
            <w:r w:rsidRPr="00D0618E">
              <w:rPr>
                <w:sz w:val="18"/>
                <w:szCs w:val="18"/>
              </w:rPr>
              <w:t>las</w:t>
            </w:r>
            <w:r w:rsidRPr="00C62149">
              <w:rPr>
                <w:sz w:val="18"/>
              </w:rPr>
              <w:t xml:space="preserve"> </w:t>
            </w:r>
            <w:r w:rsidRPr="00D0618E">
              <w:rPr>
                <w:sz w:val="18"/>
                <w:szCs w:val="18"/>
              </w:rPr>
              <w:t>16</w:t>
            </w:r>
            <w:r w:rsidR="00EB4A8F">
              <w:rPr>
                <w:sz w:val="18"/>
                <w:szCs w:val="18"/>
              </w:rPr>
              <w:t>:</w:t>
            </w:r>
            <w:r w:rsidR="002906E3">
              <w:rPr>
                <w:sz w:val="18"/>
                <w:szCs w:val="18"/>
              </w:rPr>
              <w:t>00</w:t>
            </w:r>
            <w:r w:rsidR="0056204E" w:rsidRPr="00C62149">
              <w:rPr>
                <w:sz w:val="18"/>
              </w:rPr>
              <w:t xml:space="preserve"> </w:t>
            </w:r>
            <w:r w:rsidRPr="00D0618E">
              <w:rPr>
                <w:sz w:val="18"/>
                <w:szCs w:val="18"/>
              </w:rPr>
              <w:t>horas</w:t>
            </w:r>
            <w:r w:rsidRPr="00C62149">
              <w:rPr>
                <w:sz w:val="18"/>
              </w:rPr>
              <w:t xml:space="preserve"> </w:t>
            </w:r>
            <w:r w:rsidRPr="00D0618E">
              <w:rPr>
                <w:sz w:val="18"/>
                <w:szCs w:val="18"/>
              </w:rPr>
              <w:t>del mismo</w:t>
            </w:r>
            <w:r w:rsidRPr="00C62149">
              <w:rPr>
                <w:sz w:val="18"/>
              </w:rPr>
              <w:t xml:space="preserve"> día.</w:t>
            </w:r>
          </w:p>
        </w:tc>
      </w:tr>
      <w:tr w:rsidR="00C62149" w:rsidRPr="00D0618E" w14:paraId="0BA2A6A6" w14:textId="77777777" w:rsidTr="00C62149">
        <w:trPr>
          <w:trHeight w:val="426"/>
          <w:jc w:val="center"/>
        </w:trPr>
        <w:tc>
          <w:tcPr>
            <w:tcW w:w="4248" w:type="dxa"/>
            <w:tcBorders>
              <w:top w:val="single" w:sz="4" w:space="0" w:color="auto"/>
              <w:left w:val="single" w:sz="4" w:space="0" w:color="auto"/>
              <w:bottom w:val="single" w:sz="4" w:space="0" w:color="auto"/>
              <w:right w:val="single" w:sz="4" w:space="0" w:color="auto"/>
            </w:tcBorders>
          </w:tcPr>
          <w:p w14:paraId="7D2E7967" w14:textId="77777777" w:rsidR="00300F59" w:rsidRPr="00C62149" w:rsidRDefault="000623CB" w:rsidP="00C62149">
            <w:pPr>
              <w:widowControl/>
              <w:spacing w:line="256" w:lineRule="auto"/>
              <w:ind w:right="-271"/>
              <w:jc w:val="both"/>
              <w:rPr>
                <w:sz w:val="18"/>
              </w:rPr>
            </w:pPr>
            <w:r w:rsidRPr="00D0618E">
              <w:rPr>
                <w:b/>
                <w:sz w:val="18"/>
                <w:szCs w:val="18"/>
              </w:rPr>
              <w:t>Fecha de</w:t>
            </w:r>
            <w:r w:rsidRPr="00C62149">
              <w:rPr>
                <w:b/>
                <w:sz w:val="18"/>
              </w:rPr>
              <w:t xml:space="preserve"> </w:t>
            </w:r>
            <w:r w:rsidRPr="00D0618E">
              <w:rPr>
                <w:b/>
                <w:sz w:val="18"/>
                <w:szCs w:val="18"/>
              </w:rPr>
              <w:t>Emisión</w:t>
            </w:r>
            <w:r w:rsidRPr="00C62149">
              <w:rPr>
                <w:b/>
                <w:sz w:val="18"/>
              </w:rPr>
              <w:t xml:space="preserve"> </w:t>
            </w:r>
            <w:r w:rsidRPr="00D0618E">
              <w:rPr>
                <w:b/>
                <w:sz w:val="18"/>
                <w:szCs w:val="18"/>
              </w:rPr>
              <w:t>y</w:t>
            </w:r>
            <w:r w:rsidRPr="00C62149">
              <w:rPr>
                <w:b/>
                <w:sz w:val="18"/>
              </w:rPr>
              <w:t xml:space="preserve"> Liquidación</w:t>
            </w:r>
            <w:r w:rsidRPr="00C62149">
              <w:rPr>
                <w:b/>
                <w:sz w:val="18"/>
                <w:lang w:val="es-AR"/>
              </w:rPr>
              <w:t>:</w:t>
            </w:r>
          </w:p>
        </w:tc>
        <w:tc>
          <w:tcPr>
            <w:tcW w:w="4961" w:type="dxa"/>
            <w:tcBorders>
              <w:top w:val="single" w:sz="4" w:space="0" w:color="auto"/>
              <w:left w:val="single" w:sz="4" w:space="0" w:color="auto"/>
              <w:bottom w:val="single" w:sz="4" w:space="0" w:color="auto"/>
              <w:right w:val="single" w:sz="4" w:space="0" w:color="auto"/>
            </w:tcBorders>
          </w:tcPr>
          <w:p w14:paraId="7AF45D0D" w14:textId="64D1D5EC" w:rsidR="00300F59" w:rsidRPr="00D0618E" w:rsidRDefault="000623CB" w:rsidP="00C62149">
            <w:pPr>
              <w:widowControl/>
              <w:spacing w:line="256" w:lineRule="auto"/>
              <w:ind w:right="-271"/>
              <w:jc w:val="both"/>
              <w:rPr>
                <w:sz w:val="18"/>
                <w:szCs w:val="18"/>
              </w:rPr>
            </w:pPr>
            <w:r w:rsidRPr="00D0618E">
              <w:rPr>
                <w:sz w:val="18"/>
                <w:szCs w:val="18"/>
              </w:rPr>
              <w:t>Será</w:t>
            </w:r>
            <w:r w:rsidRPr="00C62149">
              <w:rPr>
                <w:sz w:val="18"/>
              </w:rPr>
              <w:t xml:space="preserve"> </w:t>
            </w:r>
            <w:r w:rsidRPr="00D0618E">
              <w:rPr>
                <w:sz w:val="18"/>
                <w:szCs w:val="18"/>
              </w:rPr>
              <w:t>el día</w:t>
            </w:r>
            <w:r w:rsidRPr="00C62149">
              <w:rPr>
                <w:sz w:val="18"/>
              </w:rPr>
              <w:t xml:space="preserve"> </w:t>
            </w:r>
            <w:r w:rsidR="003B4473">
              <w:rPr>
                <w:sz w:val="18"/>
                <w:szCs w:val="18"/>
                <w:lang w:val="es-AR"/>
              </w:rPr>
              <w:t>13</w:t>
            </w:r>
            <w:r w:rsidR="00EB4A8F">
              <w:rPr>
                <w:sz w:val="18"/>
                <w:szCs w:val="18"/>
                <w:lang w:val="es-AR"/>
              </w:rPr>
              <w:t xml:space="preserve"> </w:t>
            </w:r>
            <w:r w:rsidR="00EB4A8F" w:rsidRPr="00956ABF">
              <w:rPr>
                <w:sz w:val="18"/>
                <w:lang w:val="es-AR"/>
              </w:rPr>
              <w:t xml:space="preserve">de </w:t>
            </w:r>
            <w:r w:rsidR="003B4473">
              <w:rPr>
                <w:sz w:val="18"/>
                <w:szCs w:val="18"/>
                <w:lang w:val="es-AR"/>
              </w:rPr>
              <w:t>agosto</w:t>
            </w:r>
            <w:r w:rsidR="003B4473" w:rsidRPr="00D0618E">
              <w:rPr>
                <w:sz w:val="18"/>
                <w:szCs w:val="18"/>
              </w:rPr>
              <w:t xml:space="preserve"> </w:t>
            </w:r>
            <w:r w:rsidR="003250E4" w:rsidRPr="00D0618E">
              <w:rPr>
                <w:sz w:val="18"/>
                <w:szCs w:val="18"/>
              </w:rPr>
              <w:t>de</w:t>
            </w:r>
            <w:r w:rsidR="003250E4" w:rsidRPr="00C62149">
              <w:rPr>
                <w:sz w:val="18"/>
              </w:rPr>
              <w:t xml:space="preserve"> </w:t>
            </w:r>
            <w:r w:rsidR="0056204E" w:rsidRPr="00D0618E">
              <w:rPr>
                <w:sz w:val="18"/>
                <w:szCs w:val="18"/>
              </w:rPr>
              <w:t>202</w:t>
            </w:r>
            <w:r w:rsidR="0081579A">
              <w:rPr>
                <w:sz w:val="18"/>
                <w:szCs w:val="18"/>
              </w:rPr>
              <w:t>6</w:t>
            </w:r>
            <w:r w:rsidRPr="00C62149">
              <w:rPr>
                <w:sz w:val="18"/>
              </w:rPr>
              <w:t>.</w:t>
            </w:r>
          </w:p>
        </w:tc>
      </w:tr>
    </w:tbl>
    <w:p w14:paraId="79DFE992" w14:textId="77777777" w:rsidR="00300F59" w:rsidRPr="00C62149" w:rsidRDefault="00300F59" w:rsidP="00C62149">
      <w:pPr>
        <w:ind w:left="708" w:right="-271"/>
        <w:jc w:val="both"/>
        <w:rPr>
          <w:sz w:val="18"/>
        </w:rPr>
      </w:pPr>
    </w:p>
    <w:p w14:paraId="1E1079E1" w14:textId="179F23F2" w:rsidR="00300F59" w:rsidRPr="00C62149" w:rsidRDefault="000623CB" w:rsidP="00C62149">
      <w:pPr>
        <w:ind w:right="-271"/>
        <w:jc w:val="both"/>
        <w:rPr>
          <w:b/>
          <w:sz w:val="18"/>
          <w:u w:val="single"/>
          <w:lang w:val="es-AR"/>
        </w:rPr>
      </w:pPr>
      <w:r w:rsidRPr="00C62149">
        <w:rPr>
          <w:sz w:val="18"/>
        </w:rPr>
        <w:t>Presentación.</w:t>
      </w:r>
      <w:r w:rsidRPr="00C62149">
        <w:rPr>
          <w:sz w:val="18"/>
          <w:lang w:val="es-AR"/>
        </w:rPr>
        <w:t xml:space="preserve"> La presente Orden de Compra deberá ser completada, firmada y presentada a</w:t>
      </w:r>
      <w:r w:rsidR="002E2662" w:rsidRPr="00C62149">
        <w:rPr>
          <w:sz w:val="18"/>
          <w:lang w:val="es-AR"/>
        </w:rPr>
        <w:t>l</w:t>
      </w:r>
      <w:r w:rsidRPr="00C62149">
        <w:rPr>
          <w:sz w:val="18"/>
          <w:lang w:val="es-AR"/>
        </w:rPr>
        <w:t xml:space="preserve"> Colocador en su oficina sita en </w:t>
      </w:r>
      <w:r w:rsidRPr="00C62149">
        <w:rPr>
          <w:sz w:val="18"/>
          <w:highlight w:val="yellow"/>
          <w:lang w:val="es-AR"/>
        </w:rPr>
        <w:t>[</w:t>
      </w:r>
      <w:r w:rsidR="00805D7D" w:rsidRPr="00C62149">
        <w:rPr>
          <w:sz w:val="18"/>
          <w:highlight w:val="yellow"/>
          <w:lang w:val="es-AR"/>
        </w:rPr>
        <w:t xml:space="preserve"> </w:t>
      </w:r>
      <w:proofErr w:type="gramStart"/>
      <w:r w:rsidR="00805D7D" w:rsidRPr="00D0618E">
        <w:rPr>
          <w:sz w:val="18"/>
          <w:szCs w:val="18"/>
          <w:highlight w:val="yellow"/>
          <w:lang w:val="es-AR"/>
        </w:rPr>
        <w:t xml:space="preserve">  </w:t>
      </w:r>
      <w:r w:rsidRPr="00C62149">
        <w:rPr>
          <w:sz w:val="18"/>
          <w:highlight w:val="yellow"/>
          <w:lang w:val="es-AR"/>
        </w:rPr>
        <w:t>]</w:t>
      </w:r>
      <w:proofErr w:type="gramEnd"/>
      <w:r w:rsidRPr="00C62149">
        <w:rPr>
          <w:sz w:val="18"/>
          <w:lang w:val="es-AR"/>
        </w:rPr>
        <w:t xml:space="preserve">, Ciudad Autónoma de Buenos Aires o bien en forma electrónica (conforme las lo expresamente indicado por </w:t>
      </w:r>
      <w:r w:rsidR="005D649D" w:rsidRPr="00C62149">
        <w:rPr>
          <w:sz w:val="18"/>
          <w:lang w:val="es-AR"/>
        </w:rPr>
        <w:t>el</w:t>
      </w:r>
      <w:r w:rsidRPr="00C62149">
        <w:rPr>
          <w:sz w:val="18"/>
          <w:lang w:val="es-AR"/>
        </w:rPr>
        <w:t xml:space="preserve"> Colocador), hasta las 16</w:t>
      </w:r>
      <w:r w:rsidR="00EB4A8F">
        <w:rPr>
          <w:sz w:val="18"/>
          <w:lang w:val="es-AR"/>
        </w:rPr>
        <w:t>.</w:t>
      </w:r>
      <w:r w:rsidR="002906E3">
        <w:rPr>
          <w:sz w:val="18"/>
          <w:lang w:val="es-AR"/>
        </w:rPr>
        <w:t>00</w:t>
      </w:r>
      <w:r w:rsidRPr="00C62149">
        <w:rPr>
          <w:sz w:val="18"/>
          <w:lang w:val="es-AR"/>
        </w:rPr>
        <w:t xml:space="preserve"> horas del </w:t>
      </w:r>
      <w:r w:rsidR="003B4473">
        <w:rPr>
          <w:sz w:val="18"/>
          <w:szCs w:val="18"/>
          <w:u w:val="single"/>
          <w:lang w:val="es-AR"/>
        </w:rPr>
        <w:t>11</w:t>
      </w:r>
      <w:r w:rsidR="00EB4A8F">
        <w:rPr>
          <w:sz w:val="18"/>
          <w:szCs w:val="18"/>
          <w:u w:val="single"/>
          <w:lang w:val="es-AR"/>
        </w:rPr>
        <w:t xml:space="preserve"> </w:t>
      </w:r>
      <w:r w:rsidR="00EB4A8F" w:rsidRPr="00956ABF">
        <w:rPr>
          <w:sz w:val="18"/>
          <w:u w:val="single"/>
          <w:lang w:val="es-AR"/>
        </w:rPr>
        <w:t xml:space="preserve">de </w:t>
      </w:r>
      <w:r w:rsidR="003B4473">
        <w:rPr>
          <w:sz w:val="18"/>
          <w:szCs w:val="18"/>
          <w:u w:val="single"/>
          <w:lang w:val="es-AR"/>
        </w:rPr>
        <w:t>agosto</w:t>
      </w:r>
      <w:r w:rsidR="003B4473" w:rsidRPr="00C62149">
        <w:rPr>
          <w:sz w:val="18"/>
          <w:u w:val="single"/>
          <w:lang w:val="es-AR"/>
        </w:rPr>
        <w:t xml:space="preserve"> </w:t>
      </w:r>
      <w:r w:rsidRPr="00C62149">
        <w:rPr>
          <w:sz w:val="18"/>
          <w:u w:val="single"/>
          <w:lang w:val="es-AR"/>
        </w:rPr>
        <w:t xml:space="preserve">de </w:t>
      </w:r>
      <w:r w:rsidR="0056204E" w:rsidRPr="00D0618E">
        <w:rPr>
          <w:sz w:val="18"/>
          <w:szCs w:val="18"/>
          <w:u w:val="single"/>
          <w:lang w:val="es-AR"/>
        </w:rPr>
        <w:t>202</w:t>
      </w:r>
      <w:r w:rsidR="0081579A">
        <w:rPr>
          <w:sz w:val="18"/>
          <w:szCs w:val="18"/>
          <w:u w:val="single"/>
          <w:lang w:val="es-AR"/>
        </w:rPr>
        <w:t>6</w:t>
      </w:r>
      <w:r w:rsidRPr="00C62149">
        <w:rPr>
          <w:sz w:val="18"/>
          <w:lang w:val="es-AR"/>
        </w:rPr>
        <w:t xml:space="preserve">. Pasado este horario, o no recibida la Orden de Compra por </w:t>
      </w:r>
      <w:r w:rsidR="005D649D" w:rsidRPr="00C62149">
        <w:rPr>
          <w:sz w:val="18"/>
          <w:lang w:val="es-AR"/>
        </w:rPr>
        <w:t xml:space="preserve">el </w:t>
      </w:r>
      <w:r w:rsidRPr="00C62149">
        <w:rPr>
          <w:sz w:val="18"/>
          <w:lang w:val="es-AR"/>
        </w:rPr>
        <w:t>Colocador, la misma no será aceptada.</w:t>
      </w:r>
      <w:r w:rsidR="004F6EAB" w:rsidRPr="00D0618E">
        <w:rPr>
          <w:sz w:val="18"/>
          <w:szCs w:val="18"/>
          <w:lang w:val="es-AR"/>
        </w:rPr>
        <w:t xml:space="preserve"> </w:t>
      </w:r>
    </w:p>
    <w:p w14:paraId="79207FAE" w14:textId="77777777" w:rsidR="00300F59" w:rsidRPr="00D0618E" w:rsidRDefault="00300F59">
      <w:pPr>
        <w:ind w:left="708" w:right="-271"/>
        <w:jc w:val="both"/>
        <w:rPr>
          <w:sz w:val="18"/>
          <w:szCs w:val="18"/>
          <w:lang w:val="es-AR"/>
        </w:rPr>
      </w:pPr>
    </w:p>
    <w:p w14:paraId="6ECF3955" w14:textId="77777777" w:rsidR="00300F59" w:rsidRPr="00D0618E" w:rsidRDefault="000623CB" w:rsidP="001E673E">
      <w:pPr>
        <w:widowControl/>
        <w:numPr>
          <w:ilvl w:val="0"/>
          <w:numId w:val="11"/>
        </w:numPr>
        <w:tabs>
          <w:tab w:val="left" w:pos="0"/>
        </w:tabs>
        <w:ind w:left="0" w:right="-271" w:firstLine="0"/>
        <w:jc w:val="both"/>
        <w:rPr>
          <w:sz w:val="18"/>
          <w:szCs w:val="18"/>
        </w:rPr>
      </w:pPr>
      <w:r w:rsidRPr="00D0618E">
        <w:rPr>
          <w:sz w:val="18"/>
          <w:szCs w:val="18"/>
        </w:rPr>
        <w:t>Finalmente,</w:t>
      </w:r>
      <w:r w:rsidRPr="00C62149">
        <w:rPr>
          <w:sz w:val="18"/>
        </w:rPr>
        <w:t xml:space="preserve"> </w:t>
      </w:r>
      <w:r w:rsidRPr="00D0618E">
        <w:rPr>
          <w:sz w:val="18"/>
          <w:szCs w:val="18"/>
        </w:rPr>
        <w:t>el</w:t>
      </w:r>
      <w:r w:rsidRPr="00C62149">
        <w:rPr>
          <w:sz w:val="18"/>
        </w:rPr>
        <w:t xml:space="preserve"> </w:t>
      </w:r>
      <w:r w:rsidRPr="00C62149">
        <w:rPr>
          <w:sz w:val="18"/>
          <w:lang w:val="es-AR"/>
        </w:rPr>
        <w:t>Oferente</w:t>
      </w:r>
      <w:r w:rsidRPr="00C62149">
        <w:rPr>
          <w:sz w:val="18"/>
        </w:rPr>
        <w:t xml:space="preserve"> </w:t>
      </w:r>
      <w:r w:rsidRPr="00D0618E">
        <w:rPr>
          <w:sz w:val="18"/>
          <w:szCs w:val="18"/>
        </w:rPr>
        <w:t>reconoce</w:t>
      </w:r>
      <w:r w:rsidRPr="00C62149">
        <w:rPr>
          <w:sz w:val="18"/>
        </w:rPr>
        <w:t xml:space="preserve"> </w:t>
      </w:r>
      <w:r w:rsidRPr="00D0618E">
        <w:rPr>
          <w:sz w:val="18"/>
          <w:szCs w:val="18"/>
        </w:rPr>
        <w:t>que</w:t>
      </w:r>
      <w:r w:rsidRPr="00C62149">
        <w:rPr>
          <w:sz w:val="18"/>
        </w:rPr>
        <w:t xml:space="preserve"> </w:t>
      </w:r>
      <w:r w:rsidR="005D649D" w:rsidRPr="00D0618E">
        <w:rPr>
          <w:sz w:val="18"/>
          <w:szCs w:val="18"/>
        </w:rPr>
        <w:t>el</w:t>
      </w:r>
      <w:r w:rsidRPr="00C62149">
        <w:rPr>
          <w:sz w:val="18"/>
        </w:rPr>
        <w:t xml:space="preserve"> </w:t>
      </w:r>
      <w:r w:rsidRPr="00D0618E">
        <w:rPr>
          <w:sz w:val="18"/>
          <w:szCs w:val="18"/>
        </w:rPr>
        <w:t>Colocador</w:t>
      </w:r>
      <w:r w:rsidRPr="00C62149">
        <w:rPr>
          <w:sz w:val="18"/>
        </w:rPr>
        <w:t xml:space="preserve"> </w:t>
      </w:r>
      <w:r w:rsidRPr="00D0618E">
        <w:rPr>
          <w:sz w:val="18"/>
          <w:szCs w:val="18"/>
        </w:rPr>
        <w:t>se</w:t>
      </w:r>
      <w:r w:rsidRPr="00C62149">
        <w:rPr>
          <w:sz w:val="18"/>
        </w:rPr>
        <w:t xml:space="preserve"> </w:t>
      </w:r>
      <w:r w:rsidRPr="00D0618E">
        <w:rPr>
          <w:sz w:val="18"/>
          <w:szCs w:val="18"/>
        </w:rPr>
        <w:t>reserva</w:t>
      </w:r>
      <w:r w:rsidRPr="00C62149">
        <w:rPr>
          <w:sz w:val="18"/>
        </w:rPr>
        <w:t xml:space="preserve"> </w:t>
      </w:r>
      <w:r w:rsidRPr="00D0618E">
        <w:rPr>
          <w:sz w:val="18"/>
          <w:szCs w:val="18"/>
        </w:rPr>
        <w:t>el</w:t>
      </w:r>
      <w:r w:rsidRPr="00C62149">
        <w:rPr>
          <w:sz w:val="18"/>
        </w:rPr>
        <w:t xml:space="preserve"> </w:t>
      </w:r>
      <w:r w:rsidRPr="00D0618E">
        <w:rPr>
          <w:sz w:val="18"/>
          <w:szCs w:val="18"/>
        </w:rPr>
        <w:t>derecho</w:t>
      </w:r>
      <w:r w:rsidRPr="00C62149">
        <w:rPr>
          <w:sz w:val="18"/>
        </w:rPr>
        <w:t xml:space="preserve"> </w:t>
      </w:r>
      <w:r w:rsidRPr="00D0618E">
        <w:rPr>
          <w:sz w:val="18"/>
          <w:szCs w:val="18"/>
        </w:rPr>
        <w:t>de</w:t>
      </w:r>
      <w:r w:rsidRPr="00C62149">
        <w:rPr>
          <w:sz w:val="18"/>
        </w:rPr>
        <w:t xml:space="preserve"> </w:t>
      </w:r>
      <w:r w:rsidRPr="00D0618E">
        <w:rPr>
          <w:sz w:val="18"/>
          <w:szCs w:val="18"/>
        </w:rPr>
        <w:t>no</w:t>
      </w:r>
      <w:r w:rsidRPr="00C62149">
        <w:rPr>
          <w:sz w:val="18"/>
        </w:rPr>
        <w:t xml:space="preserve"> </w:t>
      </w:r>
      <w:r w:rsidRPr="00D0618E">
        <w:rPr>
          <w:sz w:val="18"/>
          <w:szCs w:val="18"/>
        </w:rPr>
        <w:t>aceptar</w:t>
      </w:r>
      <w:r w:rsidRPr="00C62149">
        <w:rPr>
          <w:sz w:val="18"/>
        </w:rPr>
        <w:t xml:space="preserve"> </w:t>
      </w:r>
      <w:r w:rsidRPr="00D0618E">
        <w:rPr>
          <w:sz w:val="18"/>
          <w:szCs w:val="18"/>
        </w:rPr>
        <w:t>las</w:t>
      </w:r>
      <w:r w:rsidRPr="00C62149">
        <w:rPr>
          <w:sz w:val="18"/>
        </w:rPr>
        <w:t xml:space="preserve"> </w:t>
      </w:r>
      <w:r w:rsidRPr="00D0618E">
        <w:rPr>
          <w:sz w:val="18"/>
          <w:szCs w:val="18"/>
        </w:rPr>
        <w:t>manifestaciones</w:t>
      </w:r>
      <w:r w:rsidRPr="00C62149">
        <w:rPr>
          <w:sz w:val="18"/>
        </w:rPr>
        <w:t xml:space="preserve"> </w:t>
      </w:r>
      <w:r w:rsidRPr="00D0618E">
        <w:rPr>
          <w:sz w:val="18"/>
          <w:szCs w:val="18"/>
        </w:rPr>
        <w:t>de</w:t>
      </w:r>
      <w:r w:rsidRPr="00C62149">
        <w:rPr>
          <w:sz w:val="18"/>
        </w:rPr>
        <w:t xml:space="preserve"> </w:t>
      </w:r>
      <w:r w:rsidRPr="00D0618E">
        <w:rPr>
          <w:sz w:val="18"/>
          <w:szCs w:val="18"/>
        </w:rPr>
        <w:t>interés</w:t>
      </w:r>
      <w:r w:rsidRPr="00C62149">
        <w:rPr>
          <w:sz w:val="18"/>
        </w:rPr>
        <w:t xml:space="preserve"> </w:t>
      </w:r>
      <w:r w:rsidRPr="00D0618E">
        <w:rPr>
          <w:sz w:val="18"/>
          <w:szCs w:val="18"/>
        </w:rPr>
        <w:t>que no</w:t>
      </w:r>
      <w:r w:rsidRPr="00C62149">
        <w:rPr>
          <w:sz w:val="18"/>
        </w:rPr>
        <w:t xml:space="preserve"> </w:t>
      </w:r>
      <w:r w:rsidRPr="00D0618E">
        <w:rPr>
          <w:sz w:val="18"/>
          <w:szCs w:val="18"/>
        </w:rPr>
        <w:t>cumplan</w:t>
      </w:r>
      <w:r w:rsidRPr="00C62149">
        <w:rPr>
          <w:sz w:val="18"/>
        </w:rPr>
        <w:t xml:space="preserve"> </w:t>
      </w:r>
      <w:r w:rsidRPr="00D0618E">
        <w:rPr>
          <w:sz w:val="18"/>
          <w:szCs w:val="18"/>
        </w:rPr>
        <w:t>con todos</w:t>
      </w:r>
      <w:r w:rsidRPr="00C62149">
        <w:rPr>
          <w:sz w:val="18"/>
        </w:rPr>
        <w:t xml:space="preserve"> </w:t>
      </w:r>
      <w:r w:rsidRPr="00D0618E">
        <w:rPr>
          <w:sz w:val="18"/>
          <w:szCs w:val="18"/>
        </w:rPr>
        <w:t>los</w:t>
      </w:r>
      <w:r w:rsidRPr="00C62149">
        <w:rPr>
          <w:sz w:val="18"/>
        </w:rPr>
        <w:t xml:space="preserve"> </w:t>
      </w:r>
      <w:r w:rsidRPr="00D0618E">
        <w:rPr>
          <w:sz w:val="18"/>
          <w:szCs w:val="18"/>
        </w:rPr>
        <w:t>requisitos</w:t>
      </w:r>
      <w:r w:rsidRPr="00C62149">
        <w:rPr>
          <w:sz w:val="18"/>
        </w:rPr>
        <w:t xml:space="preserve"> </w:t>
      </w:r>
      <w:r w:rsidRPr="00D0618E">
        <w:rPr>
          <w:sz w:val="18"/>
          <w:szCs w:val="18"/>
        </w:rPr>
        <w:t>establecidos</w:t>
      </w:r>
      <w:r w:rsidRPr="00C62149">
        <w:rPr>
          <w:sz w:val="18"/>
        </w:rPr>
        <w:t xml:space="preserve"> </w:t>
      </w:r>
      <w:r w:rsidRPr="00D0618E">
        <w:rPr>
          <w:sz w:val="18"/>
          <w:szCs w:val="18"/>
        </w:rPr>
        <w:t>ni</w:t>
      </w:r>
      <w:r w:rsidRPr="00C62149">
        <w:rPr>
          <w:sz w:val="18"/>
        </w:rPr>
        <w:t xml:space="preserve"> </w:t>
      </w:r>
      <w:r w:rsidRPr="00D0618E">
        <w:rPr>
          <w:sz w:val="18"/>
          <w:szCs w:val="18"/>
        </w:rPr>
        <w:t>con</w:t>
      </w:r>
      <w:r w:rsidRPr="00C62149">
        <w:rPr>
          <w:sz w:val="18"/>
        </w:rPr>
        <w:t xml:space="preserve"> </w:t>
      </w:r>
      <w:r w:rsidRPr="00D0618E">
        <w:rPr>
          <w:sz w:val="18"/>
          <w:szCs w:val="18"/>
        </w:rPr>
        <w:t>las</w:t>
      </w:r>
      <w:r w:rsidRPr="00C62149">
        <w:rPr>
          <w:sz w:val="18"/>
        </w:rPr>
        <w:t xml:space="preserve"> </w:t>
      </w:r>
      <w:r w:rsidRPr="00D0618E">
        <w:rPr>
          <w:sz w:val="18"/>
          <w:szCs w:val="18"/>
        </w:rPr>
        <w:t>normativas</w:t>
      </w:r>
      <w:r w:rsidRPr="00C62149">
        <w:rPr>
          <w:sz w:val="18"/>
        </w:rPr>
        <w:t xml:space="preserve"> </w:t>
      </w:r>
      <w:r w:rsidRPr="00D0618E">
        <w:rPr>
          <w:sz w:val="18"/>
          <w:szCs w:val="18"/>
        </w:rPr>
        <w:t>aplicables</w:t>
      </w:r>
      <w:r w:rsidRPr="00C62149">
        <w:rPr>
          <w:sz w:val="18"/>
        </w:rPr>
        <w:t xml:space="preserve"> </w:t>
      </w:r>
      <w:r w:rsidRPr="00D0618E">
        <w:rPr>
          <w:sz w:val="18"/>
          <w:szCs w:val="18"/>
        </w:rPr>
        <w:t>en</w:t>
      </w:r>
      <w:r w:rsidRPr="00C62149">
        <w:rPr>
          <w:sz w:val="18"/>
        </w:rPr>
        <w:t xml:space="preserve"> </w:t>
      </w:r>
      <w:r w:rsidRPr="00D0618E">
        <w:rPr>
          <w:sz w:val="18"/>
          <w:szCs w:val="18"/>
        </w:rPr>
        <w:t>materia</w:t>
      </w:r>
      <w:r w:rsidRPr="00C62149">
        <w:rPr>
          <w:sz w:val="18"/>
        </w:rPr>
        <w:t xml:space="preserve"> </w:t>
      </w:r>
      <w:r w:rsidRPr="00D0618E">
        <w:rPr>
          <w:sz w:val="18"/>
          <w:szCs w:val="18"/>
        </w:rPr>
        <w:t>de</w:t>
      </w:r>
      <w:r w:rsidRPr="00C62149">
        <w:rPr>
          <w:sz w:val="18"/>
        </w:rPr>
        <w:t xml:space="preserve"> </w:t>
      </w:r>
      <w:r w:rsidRPr="00D0618E">
        <w:rPr>
          <w:sz w:val="18"/>
          <w:szCs w:val="18"/>
        </w:rPr>
        <w:t>prevención</w:t>
      </w:r>
      <w:r w:rsidRPr="00C62149">
        <w:rPr>
          <w:sz w:val="18"/>
        </w:rPr>
        <w:t xml:space="preserve"> </w:t>
      </w:r>
      <w:r w:rsidRPr="00D0618E">
        <w:rPr>
          <w:sz w:val="18"/>
          <w:szCs w:val="18"/>
        </w:rPr>
        <w:t>de</w:t>
      </w:r>
      <w:r w:rsidRPr="00C62149">
        <w:rPr>
          <w:sz w:val="18"/>
        </w:rPr>
        <w:t xml:space="preserve"> </w:t>
      </w:r>
      <w:r w:rsidRPr="00D0618E">
        <w:rPr>
          <w:sz w:val="18"/>
          <w:szCs w:val="18"/>
        </w:rPr>
        <w:t>lavado</w:t>
      </w:r>
      <w:r w:rsidRPr="00C62149">
        <w:rPr>
          <w:sz w:val="18"/>
        </w:rPr>
        <w:t xml:space="preserve"> </w:t>
      </w:r>
      <w:r w:rsidRPr="00D0618E">
        <w:rPr>
          <w:sz w:val="18"/>
          <w:szCs w:val="18"/>
        </w:rPr>
        <w:t>de</w:t>
      </w:r>
      <w:r w:rsidRPr="00C62149">
        <w:rPr>
          <w:sz w:val="18"/>
        </w:rPr>
        <w:t xml:space="preserve"> </w:t>
      </w:r>
      <w:r w:rsidRPr="00D0618E">
        <w:rPr>
          <w:sz w:val="18"/>
          <w:szCs w:val="18"/>
        </w:rPr>
        <w:t>activos</w:t>
      </w:r>
      <w:r w:rsidRPr="00C62149">
        <w:rPr>
          <w:sz w:val="18"/>
        </w:rPr>
        <w:t xml:space="preserve"> </w:t>
      </w:r>
      <w:r w:rsidRPr="00D0618E">
        <w:rPr>
          <w:sz w:val="18"/>
          <w:szCs w:val="18"/>
        </w:rPr>
        <w:t xml:space="preserve">y financiación del terrorismo establecidas en la Ley de Prevención de Lavado de Activos y Financiación del Terrorismo. </w:t>
      </w:r>
    </w:p>
    <w:p w14:paraId="1ED76D4A" w14:textId="77777777" w:rsidR="00300F59" w:rsidRPr="00C62149" w:rsidRDefault="00300F59" w:rsidP="00C62149">
      <w:pPr>
        <w:widowControl/>
        <w:ind w:right="-271"/>
        <w:jc w:val="both"/>
        <w:rPr>
          <w:sz w:val="18"/>
        </w:rPr>
      </w:pPr>
    </w:p>
    <w:p w14:paraId="498869A7" w14:textId="77777777" w:rsidR="00300F59" w:rsidRPr="00C62149" w:rsidRDefault="000623CB" w:rsidP="00C62149">
      <w:pPr>
        <w:widowControl/>
        <w:ind w:right="-271"/>
        <w:jc w:val="both"/>
        <w:rPr>
          <w:sz w:val="18"/>
        </w:rPr>
      </w:pPr>
      <w:r w:rsidRPr="00C62149">
        <w:rPr>
          <w:sz w:val="18"/>
        </w:rPr>
        <w:t>Adicionalmente, el Oferente reconoce y acepta de conformidad que, ante un requerimiento fehaciente enviado por la CNV y/o del BCRA y/o de la UIF y/u otro organismo con facultades suficientes a la Emisora y/o a</w:t>
      </w:r>
      <w:r w:rsidR="005D649D" w:rsidRPr="00C62149">
        <w:rPr>
          <w:sz w:val="18"/>
        </w:rPr>
        <w:t>l</w:t>
      </w:r>
      <w:r w:rsidRPr="00C62149">
        <w:rPr>
          <w:sz w:val="18"/>
        </w:rPr>
        <w:t xml:space="preserve"> Colocador, solicitando su legajo y la información correspondiente a la presente Orden</w:t>
      </w:r>
      <w:r w:rsidR="00E77736" w:rsidRPr="00C62149">
        <w:rPr>
          <w:sz w:val="18"/>
        </w:rPr>
        <w:t xml:space="preserve"> de Compra</w:t>
      </w:r>
      <w:r w:rsidRPr="00C62149">
        <w:rPr>
          <w:sz w:val="18"/>
        </w:rPr>
        <w:t>, como así también información respaldatoria, documental, crediticia y datos personales (en los términos de la Ley 25.326) que sea trasladado en forma fehaciente a</w:t>
      </w:r>
      <w:r w:rsidR="005D649D" w:rsidRPr="00C62149">
        <w:rPr>
          <w:sz w:val="18"/>
        </w:rPr>
        <w:t>l</w:t>
      </w:r>
      <w:r w:rsidRPr="00C62149">
        <w:rPr>
          <w:sz w:val="18"/>
        </w:rPr>
        <w:t xml:space="preserve"> Colocador, según sea el caso, éste entregará a la Emisora o directamente al organismo que corresponda, copia simple de la información que el organismo pertinente hubiera solicitado. Asimismo</w:t>
      </w:r>
      <w:r w:rsidR="00E77736" w:rsidRPr="00C62149">
        <w:rPr>
          <w:sz w:val="18"/>
        </w:rPr>
        <w:t>,</w:t>
      </w:r>
      <w:r w:rsidRPr="00C62149">
        <w:rPr>
          <w:sz w:val="18"/>
        </w:rPr>
        <w:t xml:space="preserve"> acepta que la información, datos personales y copia de su legajo como Cliente de</w:t>
      </w:r>
      <w:r w:rsidR="005D649D" w:rsidRPr="00C62149">
        <w:rPr>
          <w:sz w:val="18"/>
        </w:rPr>
        <w:t xml:space="preserve">l </w:t>
      </w:r>
      <w:r w:rsidRPr="00C62149">
        <w:rPr>
          <w:sz w:val="18"/>
        </w:rPr>
        <w:t xml:space="preserve">Colocador puedan ser compartidos y tengan copia/acceso a los mismos las empresas del Grupo Económico/Empresas Vinculadas al que </w:t>
      </w:r>
      <w:r w:rsidR="005D649D" w:rsidRPr="00C62149">
        <w:rPr>
          <w:sz w:val="18"/>
        </w:rPr>
        <w:t xml:space="preserve">el </w:t>
      </w:r>
      <w:r w:rsidRPr="00C62149">
        <w:rPr>
          <w:sz w:val="18"/>
        </w:rPr>
        <w:t>Colocador pertene</w:t>
      </w:r>
      <w:r w:rsidR="005D649D" w:rsidRPr="00C62149">
        <w:rPr>
          <w:sz w:val="18"/>
        </w:rPr>
        <w:t>zca</w:t>
      </w:r>
      <w:r w:rsidRPr="00C62149">
        <w:rPr>
          <w:sz w:val="18"/>
        </w:rPr>
        <w:t>, motivo por el cual renuncia a efectuar cualquier reclamo de cualquier naturaleza con causa en, o derivada de, la información y/o documentación entregada en tales circunstancias.</w:t>
      </w:r>
    </w:p>
    <w:p w14:paraId="114A073C" w14:textId="77777777" w:rsidR="00300F59" w:rsidRPr="00C62149" w:rsidRDefault="00300F59" w:rsidP="00C62149">
      <w:pPr>
        <w:ind w:left="360" w:right="-271"/>
        <w:jc w:val="both"/>
        <w:rPr>
          <w:sz w:val="18"/>
        </w:rPr>
      </w:pPr>
    </w:p>
    <w:p w14:paraId="60043AEC" w14:textId="77777777" w:rsidR="00300F59" w:rsidRPr="00D0618E" w:rsidRDefault="000623CB">
      <w:pPr>
        <w:autoSpaceDE w:val="0"/>
        <w:autoSpaceDN w:val="0"/>
        <w:adjustRightInd w:val="0"/>
        <w:ind w:right="-271"/>
        <w:jc w:val="both"/>
        <w:rPr>
          <w:sz w:val="18"/>
          <w:szCs w:val="18"/>
          <w:u w:val="single"/>
          <w:lang w:val="es-AR"/>
        </w:rPr>
      </w:pPr>
      <w:r w:rsidRPr="00D0618E">
        <w:rPr>
          <w:sz w:val="18"/>
          <w:szCs w:val="18"/>
        </w:rPr>
        <w:t xml:space="preserve">G. </w:t>
      </w:r>
      <w:r w:rsidRPr="00D0618E">
        <w:rPr>
          <w:sz w:val="18"/>
          <w:szCs w:val="18"/>
        </w:rPr>
        <w:tab/>
      </w:r>
      <w:r w:rsidRPr="00C62149">
        <w:rPr>
          <w:sz w:val="18"/>
          <w:u w:val="single"/>
          <w:lang w:val="es-AR"/>
        </w:rPr>
        <w:t>Responsabilidad</w:t>
      </w:r>
    </w:p>
    <w:p w14:paraId="1D555D6F" w14:textId="77777777" w:rsidR="00300F59" w:rsidRPr="00C62149" w:rsidRDefault="00300F59" w:rsidP="00C62149">
      <w:pPr>
        <w:autoSpaceDE w:val="0"/>
        <w:autoSpaceDN w:val="0"/>
        <w:adjustRightInd w:val="0"/>
        <w:ind w:right="-271"/>
        <w:jc w:val="both"/>
        <w:rPr>
          <w:sz w:val="18"/>
          <w:u w:val="single"/>
          <w:lang w:val="es-AR"/>
        </w:rPr>
      </w:pPr>
    </w:p>
    <w:p w14:paraId="6EEE1BCD" w14:textId="77777777" w:rsidR="00300F59" w:rsidRPr="00C62149" w:rsidRDefault="000623CB" w:rsidP="00C62149">
      <w:pPr>
        <w:autoSpaceDE w:val="0"/>
        <w:autoSpaceDN w:val="0"/>
        <w:adjustRightInd w:val="0"/>
        <w:ind w:right="-271" w:firstLineChars="322" w:firstLine="580"/>
        <w:jc w:val="both"/>
        <w:rPr>
          <w:sz w:val="18"/>
          <w:lang w:val="es-AR"/>
        </w:rPr>
      </w:pPr>
      <w:r w:rsidRPr="00C62149">
        <w:rPr>
          <w:sz w:val="18"/>
          <w:lang w:val="es-AR"/>
        </w:rPr>
        <w:t xml:space="preserve">Con excepción de lo dispuesto en el Art. 119 de la Ley de Mercado de Capitales, </w:t>
      </w:r>
      <w:r w:rsidR="005D649D" w:rsidRPr="00C62149">
        <w:rPr>
          <w:sz w:val="18"/>
          <w:lang w:val="es-AR"/>
        </w:rPr>
        <w:t>el</w:t>
      </w:r>
      <w:r w:rsidRPr="00C62149">
        <w:rPr>
          <w:sz w:val="18"/>
          <w:lang w:val="es-AR"/>
        </w:rPr>
        <w:t xml:space="preserve"> Colocador no asume</w:t>
      </w:r>
      <w:r w:rsidR="005D649D" w:rsidRPr="00C62149">
        <w:rPr>
          <w:sz w:val="18"/>
          <w:lang w:val="es-AR"/>
        </w:rPr>
        <w:t xml:space="preserve"> </w:t>
      </w:r>
      <w:r w:rsidRPr="00C62149">
        <w:rPr>
          <w:sz w:val="18"/>
          <w:lang w:val="es-AR"/>
        </w:rPr>
        <w:t>ningún tipo de responsabilidad por los daños y perjuicios que pudiere sufrir el Oferente, directa o indirectamente relacionados con la presente transacción y/o con las Obligaciones Negociables, sea cual fuere el origen de tales daños y perjuicios.</w:t>
      </w:r>
      <w:r w:rsidRPr="00D0618E">
        <w:rPr>
          <w:sz w:val="18"/>
          <w:szCs w:val="18"/>
          <w:lang w:val="es-AR"/>
        </w:rPr>
        <w:t xml:space="preserve"> </w:t>
      </w:r>
    </w:p>
    <w:p w14:paraId="3FAD7551" w14:textId="77777777" w:rsidR="00300F59" w:rsidRPr="00C62149" w:rsidRDefault="00300F59" w:rsidP="00C62149">
      <w:pPr>
        <w:autoSpaceDE w:val="0"/>
        <w:autoSpaceDN w:val="0"/>
        <w:adjustRightInd w:val="0"/>
        <w:ind w:right="-271"/>
        <w:jc w:val="both"/>
        <w:rPr>
          <w:sz w:val="18"/>
          <w:lang w:val="es-AR"/>
        </w:rPr>
      </w:pPr>
    </w:p>
    <w:p w14:paraId="7C7A895A" w14:textId="77777777" w:rsidR="00300F59" w:rsidRPr="00C62149" w:rsidRDefault="000623CB" w:rsidP="00C62149">
      <w:pPr>
        <w:autoSpaceDE w:val="0"/>
        <w:autoSpaceDN w:val="0"/>
        <w:adjustRightInd w:val="0"/>
        <w:ind w:right="-271" w:firstLineChars="322" w:firstLine="580"/>
        <w:jc w:val="both"/>
        <w:rPr>
          <w:sz w:val="18"/>
          <w:lang w:val="es-AR"/>
        </w:rPr>
      </w:pPr>
      <w:r w:rsidRPr="00C62149">
        <w:rPr>
          <w:sz w:val="18"/>
          <w:lang w:val="es-AR"/>
        </w:rPr>
        <w:t xml:space="preserve">En particular, </w:t>
      </w:r>
      <w:r w:rsidR="005D649D" w:rsidRPr="00C62149">
        <w:rPr>
          <w:sz w:val="18"/>
          <w:lang w:val="es-AR"/>
        </w:rPr>
        <w:t>el</w:t>
      </w:r>
      <w:r w:rsidRPr="00C62149">
        <w:rPr>
          <w:sz w:val="18"/>
          <w:lang w:val="es-AR"/>
        </w:rPr>
        <w:t xml:space="preserve"> Colocador no responderá ante el Oferente en ningún caso por la solvencia o incumplimiento de las entidades, instituciones y personas con las que opere o realice las transacciones directa o indirectamente relacionadas con la presente transacción y/o con las Obligaciones Negociables, incluyendo, sin limitación, la Emisora.</w:t>
      </w:r>
    </w:p>
    <w:p w14:paraId="03F4353D" w14:textId="77777777" w:rsidR="00300F59" w:rsidRPr="00C62149" w:rsidRDefault="00300F59" w:rsidP="00C62149">
      <w:pPr>
        <w:autoSpaceDE w:val="0"/>
        <w:autoSpaceDN w:val="0"/>
        <w:adjustRightInd w:val="0"/>
        <w:ind w:right="-271"/>
        <w:jc w:val="both"/>
        <w:rPr>
          <w:sz w:val="18"/>
          <w:lang w:val="es-AR"/>
        </w:rPr>
      </w:pPr>
    </w:p>
    <w:p w14:paraId="4AAB1C3B" w14:textId="77777777" w:rsidR="00300F59" w:rsidRPr="00C62149" w:rsidRDefault="000623CB" w:rsidP="00C62149">
      <w:pPr>
        <w:autoSpaceDE w:val="0"/>
        <w:autoSpaceDN w:val="0"/>
        <w:adjustRightInd w:val="0"/>
        <w:ind w:right="-271" w:firstLine="644"/>
        <w:jc w:val="both"/>
        <w:rPr>
          <w:sz w:val="18"/>
          <w:lang w:val="es-AR"/>
        </w:rPr>
      </w:pPr>
      <w:r w:rsidRPr="00C62149">
        <w:rPr>
          <w:sz w:val="18"/>
          <w:lang w:val="es-AR"/>
        </w:rPr>
        <w:t xml:space="preserve">Las Obligaciones Negociables no cuentan con un mercado secundario asegurado. Por ello, </w:t>
      </w:r>
      <w:r w:rsidR="005D649D" w:rsidRPr="00C62149">
        <w:rPr>
          <w:sz w:val="18"/>
          <w:lang w:val="es-AR"/>
        </w:rPr>
        <w:t>el</w:t>
      </w:r>
      <w:r w:rsidRPr="00C62149">
        <w:rPr>
          <w:sz w:val="18"/>
          <w:lang w:val="es-AR"/>
        </w:rPr>
        <w:t xml:space="preserve"> Colocador no puede brindar garantías ni responderán acerca de la liquidez ni de la existencia de un mercado secundario en relación </w:t>
      </w:r>
      <w:r w:rsidR="00CA6B2C" w:rsidRPr="00C62149">
        <w:rPr>
          <w:sz w:val="18"/>
          <w:lang w:val="es-AR"/>
        </w:rPr>
        <w:t>con</w:t>
      </w:r>
      <w:r w:rsidRPr="00C62149">
        <w:rPr>
          <w:sz w:val="18"/>
          <w:lang w:val="es-AR"/>
        </w:rPr>
        <w:t xml:space="preserve"> dichas Obligaciones Negociables.</w:t>
      </w:r>
    </w:p>
    <w:p w14:paraId="2166F0AE" w14:textId="77777777" w:rsidR="00300F59" w:rsidRPr="00C62149" w:rsidRDefault="00300F59" w:rsidP="00C62149">
      <w:pPr>
        <w:autoSpaceDE w:val="0"/>
        <w:autoSpaceDN w:val="0"/>
        <w:adjustRightInd w:val="0"/>
        <w:ind w:right="-271"/>
        <w:jc w:val="both"/>
        <w:rPr>
          <w:sz w:val="18"/>
          <w:lang w:val="es-AR"/>
        </w:rPr>
      </w:pPr>
    </w:p>
    <w:p w14:paraId="052C169C" w14:textId="77777777" w:rsidR="00300F59" w:rsidRPr="00C62149" w:rsidRDefault="000623CB" w:rsidP="00C62149">
      <w:pPr>
        <w:ind w:right="-285" w:firstLine="708"/>
        <w:jc w:val="both"/>
        <w:rPr>
          <w:sz w:val="18"/>
        </w:rPr>
      </w:pPr>
      <w:r w:rsidRPr="00C62149">
        <w:rPr>
          <w:sz w:val="18"/>
        </w:rPr>
        <w:t>Sin otro particular, saludamos a Uds. muy atentamente.</w:t>
      </w:r>
    </w:p>
    <w:p w14:paraId="58F5627C" w14:textId="77777777" w:rsidR="00300F59" w:rsidRPr="00D0618E" w:rsidRDefault="00300F59">
      <w:pPr>
        <w:ind w:right="-285"/>
        <w:rPr>
          <w:sz w:val="18"/>
          <w:szCs w:val="18"/>
        </w:rPr>
      </w:pPr>
    </w:p>
    <w:p w14:paraId="58D0036A" w14:textId="77777777" w:rsidR="00300F59" w:rsidRPr="00D0618E" w:rsidRDefault="000623CB">
      <w:pPr>
        <w:ind w:right="-285"/>
        <w:rPr>
          <w:sz w:val="18"/>
          <w:szCs w:val="18"/>
        </w:rPr>
      </w:pPr>
      <w:r w:rsidRPr="00D0618E">
        <w:rPr>
          <w:sz w:val="18"/>
          <w:szCs w:val="18"/>
        </w:rPr>
        <w:t>______________________</w:t>
      </w:r>
    </w:p>
    <w:p w14:paraId="3F1FE794" w14:textId="77777777" w:rsidR="00300F59" w:rsidRPr="00C62149" w:rsidRDefault="000623CB" w:rsidP="00C62149">
      <w:pPr>
        <w:ind w:right="-285"/>
        <w:rPr>
          <w:sz w:val="18"/>
        </w:rPr>
      </w:pPr>
      <w:r w:rsidRPr="00C62149">
        <w:rPr>
          <w:sz w:val="18"/>
        </w:rPr>
        <w:t>Firma/s</w:t>
      </w:r>
    </w:p>
    <w:p w14:paraId="1F84E13C" w14:textId="77777777" w:rsidR="00300F59" w:rsidRPr="00D0618E" w:rsidRDefault="00300F59">
      <w:pPr>
        <w:ind w:right="-285"/>
        <w:jc w:val="both"/>
        <w:rPr>
          <w:sz w:val="18"/>
          <w:szCs w:val="18"/>
        </w:rPr>
      </w:pPr>
    </w:p>
    <w:p w14:paraId="47C17B16" w14:textId="77777777" w:rsidR="00300F59" w:rsidRPr="00D0618E" w:rsidRDefault="000623CB">
      <w:pPr>
        <w:ind w:right="-285"/>
        <w:jc w:val="both"/>
        <w:rPr>
          <w:sz w:val="18"/>
          <w:szCs w:val="18"/>
        </w:rPr>
      </w:pPr>
      <w:r w:rsidRPr="00D0618E">
        <w:rPr>
          <w:sz w:val="18"/>
          <w:szCs w:val="18"/>
        </w:rPr>
        <w:t>_______________________</w:t>
      </w:r>
    </w:p>
    <w:p w14:paraId="649BCEFC" w14:textId="77777777" w:rsidR="00300F59" w:rsidRPr="00C62149" w:rsidRDefault="000623CB" w:rsidP="00C62149">
      <w:pPr>
        <w:ind w:right="-285"/>
        <w:jc w:val="both"/>
        <w:rPr>
          <w:sz w:val="18"/>
        </w:rPr>
      </w:pPr>
      <w:r w:rsidRPr="00C62149">
        <w:rPr>
          <w:sz w:val="18"/>
        </w:rPr>
        <w:t>[Nombre/s y Apellido/s del/de los Suscriptor/es “personas humanas” / Razón Social del Suscriptor “persona jurídica” y Nombre y</w:t>
      </w:r>
      <w:r w:rsidRPr="00D0618E">
        <w:rPr>
          <w:sz w:val="18"/>
          <w:szCs w:val="18"/>
        </w:rPr>
        <w:t xml:space="preserve"> Sello del Representante Legal o Apoderado/s Firmante/s. </w:t>
      </w:r>
      <w:r w:rsidRPr="00C62149">
        <w:rPr>
          <w:sz w:val="18"/>
        </w:rPr>
        <w:t>Cargo. Domicilio. Teléfono. DNI</w:t>
      </w:r>
      <w:r w:rsidRPr="00D0618E">
        <w:rPr>
          <w:sz w:val="18"/>
          <w:szCs w:val="18"/>
        </w:rPr>
        <w:t>.]</w:t>
      </w:r>
      <w:r w:rsidRPr="00F6009C">
        <w:rPr>
          <w:rStyle w:val="Refdenotaalpie"/>
          <w:sz w:val="18"/>
          <w:szCs w:val="18"/>
        </w:rPr>
        <w:footnoteReference w:id="2"/>
      </w:r>
    </w:p>
    <w:p w14:paraId="3AC6A5A4" w14:textId="7034AB8F" w:rsidR="00300F59" w:rsidRPr="00F6009C" w:rsidRDefault="00300F59">
      <w:pPr>
        <w:ind w:right="-285"/>
        <w:jc w:val="both"/>
        <w:rPr>
          <w:sz w:val="18"/>
          <w:szCs w:val="18"/>
        </w:rPr>
      </w:pPr>
      <w:bookmarkStart w:id="0" w:name="_bookmark0"/>
      <w:bookmarkEnd w:id="0"/>
    </w:p>
    <w:p w14:paraId="71CD5BF1" w14:textId="77777777" w:rsidR="00300F59" w:rsidRPr="00F6009C" w:rsidRDefault="00300F59">
      <w:pPr>
        <w:pStyle w:val="Textoindependiente"/>
        <w:widowControl/>
        <w:ind w:left="426"/>
        <w:jc w:val="both"/>
        <w:rPr>
          <w:sz w:val="18"/>
          <w:szCs w:val="18"/>
        </w:rPr>
      </w:pPr>
    </w:p>
    <w:p w14:paraId="6E4D24CF" w14:textId="77777777" w:rsidR="00300F59" w:rsidRPr="00F6009C" w:rsidRDefault="00300F59">
      <w:pPr>
        <w:pStyle w:val="Textoindependiente"/>
        <w:widowControl/>
        <w:ind w:left="426"/>
        <w:jc w:val="both"/>
        <w:rPr>
          <w:sz w:val="18"/>
          <w:szCs w:val="18"/>
        </w:rPr>
      </w:pPr>
    </w:p>
    <w:p w14:paraId="0E158A46" w14:textId="43146232" w:rsidR="00300F59" w:rsidRPr="00C62149" w:rsidRDefault="00300F59" w:rsidP="00C62149">
      <w:pPr>
        <w:rPr>
          <w:sz w:val="18"/>
        </w:rPr>
      </w:pPr>
      <w:bookmarkStart w:id="1" w:name="_DV_M710"/>
      <w:bookmarkStart w:id="2" w:name="_DV_M711"/>
      <w:bookmarkStart w:id="3" w:name="_DV_M713"/>
      <w:bookmarkStart w:id="4" w:name="_DV_M701"/>
      <w:bookmarkStart w:id="5" w:name="_DV_M704"/>
      <w:bookmarkStart w:id="6" w:name="_DV_M716"/>
      <w:bookmarkStart w:id="7" w:name="_DV_M706"/>
      <w:bookmarkStart w:id="8" w:name="_DV_M702"/>
      <w:bookmarkStart w:id="9" w:name="_DV_M705"/>
      <w:bookmarkStart w:id="10" w:name="_DV_M708"/>
      <w:bookmarkStart w:id="11" w:name="_DV_M712"/>
      <w:bookmarkStart w:id="12" w:name="_DV_M730"/>
      <w:bookmarkStart w:id="13" w:name="_DV_M717"/>
      <w:bookmarkStart w:id="14" w:name="_DV_M703"/>
      <w:bookmarkStart w:id="15" w:name="_DV_M727"/>
      <w:bookmarkStart w:id="16" w:name="_DV_M715"/>
      <w:bookmarkStart w:id="17" w:name="_DV_M714"/>
      <w:bookmarkStart w:id="18" w:name="_DV_M707"/>
      <w:bookmarkStart w:id="19" w:name="_DV_M732"/>
      <w:bookmarkStart w:id="20" w:name="_DV_M734"/>
      <w:bookmarkStart w:id="21" w:name="_DV_M735"/>
      <w:bookmarkStart w:id="22" w:name="_DV_M728"/>
      <w:bookmarkStart w:id="23" w:name="_DV_M722"/>
      <w:bookmarkStart w:id="24" w:name="_DV_M726"/>
      <w:bookmarkStart w:id="25" w:name="_DV_M725"/>
      <w:bookmarkStart w:id="26" w:name="_DV_M723"/>
      <w:bookmarkStart w:id="27" w:name="_DV_M744"/>
      <w:bookmarkStart w:id="28" w:name="_DV_M733"/>
      <w:bookmarkStart w:id="29" w:name="_DV_M718"/>
      <w:bookmarkStart w:id="30" w:name="_DV_M729"/>
      <w:bookmarkStart w:id="31" w:name="_DV_M719"/>
      <w:bookmarkStart w:id="32" w:name="_DV_M724"/>
      <w:bookmarkStart w:id="33" w:name="_DV_M731"/>
      <w:bookmarkStart w:id="34" w:name="_DV_M742"/>
      <w:bookmarkStart w:id="35" w:name="_DV_M746"/>
      <w:bookmarkStart w:id="36" w:name="_DV_M741"/>
      <w:bookmarkStart w:id="37" w:name="_DV_M737"/>
      <w:bookmarkStart w:id="38" w:name="_DV_M748"/>
      <w:bookmarkStart w:id="39" w:name="_DV_M750"/>
      <w:bookmarkStart w:id="40" w:name="_DV_M736"/>
      <w:bookmarkStart w:id="41" w:name="_DV_M751"/>
      <w:bookmarkStart w:id="42" w:name="_DV_M740"/>
      <w:bookmarkStart w:id="43" w:name="_DV_M745"/>
      <w:bookmarkStart w:id="44" w:name="_DV_M756"/>
      <w:bookmarkStart w:id="45" w:name="_DV_M743"/>
      <w:bookmarkStart w:id="46" w:name="_DV_M747"/>
      <w:bookmarkStart w:id="47" w:name="_DV_M739"/>
      <w:bookmarkStart w:id="48" w:name="_DV_M749"/>
      <w:bookmarkStart w:id="49" w:name="_DV_M738"/>
      <w:bookmarkStart w:id="50" w:name="_DV_M758"/>
      <w:bookmarkStart w:id="51" w:name="_DV_M753"/>
      <w:bookmarkStart w:id="52" w:name="_DV_M752"/>
      <w:bookmarkStart w:id="53" w:name="_DV_M755"/>
      <w:bookmarkStart w:id="54" w:name="_DV_M754"/>
      <w:bookmarkStart w:id="55" w:name="_DV_M757"/>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p>
    <w:sectPr w:rsidR="00300F59" w:rsidRPr="00C62149" w:rsidSect="00C62149">
      <w:headerReference w:type="default" r:id="rId14"/>
      <w:footerReference w:type="even" r:id="rId15"/>
      <w:footerReference w:type="default" r:id="rId16"/>
      <w:footerReference w:type="first" r:id="rId17"/>
      <w:pgSz w:w="11907" w:h="16840"/>
      <w:pgMar w:top="1418" w:right="1418" w:bottom="1418" w:left="1418" w:header="720" w:footer="720" w:gutter="0"/>
      <w:cols w:space="720"/>
      <w:rtlGutter/>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00C361" w14:textId="77777777" w:rsidR="008212E2" w:rsidRDefault="008212E2">
      <w:r>
        <w:separator/>
      </w:r>
    </w:p>
  </w:endnote>
  <w:endnote w:type="continuationSeparator" w:id="0">
    <w:p w14:paraId="32BB402B" w14:textId="77777777" w:rsidR="008212E2" w:rsidRDefault="008212E2">
      <w:r>
        <w:continuationSeparator/>
      </w:r>
    </w:p>
  </w:endnote>
  <w:endnote w:type="continuationNotice" w:id="1">
    <w:p w14:paraId="1D4F302B" w14:textId="77777777" w:rsidR="008212E2" w:rsidRDefault="008212E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Angsana New">
    <w:panose1 w:val="02020603050405020304"/>
    <w:charset w:val="DE"/>
    <w:family w:val="roman"/>
    <w:pitch w:val="variable"/>
    <w:sig w:usb0="81000003" w:usb1="00000000" w:usb2="00000000" w:usb3="00000000" w:csb0="00010001" w:csb1="00000000"/>
  </w:font>
  <w:font w:name="Noto Sans Symbols">
    <w:altName w:val="Times New Roman"/>
    <w:charset w:val="00"/>
    <w:family w:val="auto"/>
    <w:pitch w:val="default"/>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ourier">
    <w:panose1 w:val="02070409020205020404"/>
    <w:charset w:val="00"/>
    <w:family w:val="modern"/>
    <w:pitch w:val="fixed"/>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56" w:name="dm_foot_text3"/>
  <w:p w14:paraId="64F8FC0D" w14:textId="77777777" w:rsidR="00CD6560" w:rsidRDefault="00CD6560">
    <w:pPr>
      <w:pStyle w:val="Piedepgina"/>
      <w:framePr w:wrap="around" w:vAnchor="text" w:hAnchor="margin" w:xAlign="right" w:y="1"/>
      <w:rPr>
        <w:rStyle w:val="Nmerodepgina"/>
      </w:rPr>
    </w:pPr>
    <w:r>
      <w:rPr>
        <w:rStyle w:val="Nmerodepgina"/>
      </w:rPr>
      <w:fldChar w:fldCharType="begin"/>
    </w:r>
    <w:r>
      <w:rPr>
        <w:rStyle w:val="Nmerodepgina"/>
      </w:rPr>
      <w:instrText xml:space="preserve">PAGE  </w:instrText>
    </w:r>
    <w:r>
      <w:rPr>
        <w:rStyle w:val="Nmerodepgina"/>
      </w:rPr>
      <w:fldChar w:fldCharType="end"/>
    </w:r>
  </w:p>
  <w:p w14:paraId="3EEA6D9E" w14:textId="77777777" w:rsidR="00CD6560" w:rsidRDefault="00CD6560">
    <w:pPr>
      <w:pStyle w:val="Piedepgina"/>
      <w:ind w:right="360"/>
      <w:rPr>
        <w:sz w:val="16"/>
      </w:rPr>
    </w:pPr>
  </w:p>
  <w:p w14:paraId="427C19A5" w14:textId="77777777" w:rsidR="00CD6560" w:rsidRDefault="00CD6560" w:rsidP="00C62149">
    <w:pPr>
      <w:pStyle w:val="Piedepgina"/>
    </w:pPr>
    <w:bookmarkStart w:id="57" w:name="dm_foot_text1"/>
    <w:bookmarkEnd w:id="56"/>
    <w:bookmarkEnd w:id="57"/>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657F65" w14:textId="554A8C53" w:rsidR="00CD6560" w:rsidRDefault="00CD6560">
    <w:pPr>
      <w:pStyle w:val="Piedepgina"/>
      <w:jc w:val="center"/>
    </w:pPr>
    <w:r>
      <w:fldChar w:fldCharType="begin"/>
    </w:r>
    <w:r>
      <w:instrText>PAGE   \* MERGEFORMAT</w:instrText>
    </w:r>
    <w:r>
      <w:fldChar w:fldCharType="separate"/>
    </w:r>
    <w:r w:rsidR="0082452B">
      <w:rPr>
        <w:noProof/>
      </w:rPr>
      <w:t>20</w:t>
    </w:r>
    <w:r>
      <w:fldChar w:fldCharType="end"/>
    </w:r>
  </w:p>
  <w:p w14:paraId="67D4F2F2" w14:textId="77777777" w:rsidR="00CD6560" w:rsidRPr="00C62149" w:rsidRDefault="00CD6560" w:rsidP="00C62149">
    <w:pPr>
      <w:pStyle w:val="Piedepgina"/>
      <w:widowControl/>
      <w:tabs>
        <w:tab w:val="clear" w:pos="4419"/>
        <w:tab w:val="clear" w:pos="8838"/>
      </w:tabs>
      <w:ind w:right="360"/>
      <w:rPr>
        <w:sz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4199B7" w14:textId="77777777" w:rsidR="00CD6560" w:rsidRDefault="00CD6560">
    <w:pPr>
      <w:pStyle w:val="Piedepgina"/>
      <w:rPr>
        <w:sz w:val="16"/>
      </w:rPr>
    </w:pPr>
  </w:p>
  <w:p w14:paraId="10B2B0C3" w14:textId="77777777" w:rsidR="00CD6560" w:rsidRDefault="00CD6560" w:rsidP="00C62149">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04ABF9" w14:textId="77777777" w:rsidR="008212E2" w:rsidRDefault="008212E2">
      <w:r>
        <w:separator/>
      </w:r>
    </w:p>
  </w:footnote>
  <w:footnote w:type="continuationSeparator" w:id="0">
    <w:p w14:paraId="748E3BC6" w14:textId="77777777" w:rsidR="008212E2" w:rsidRDefault="008212E2">
      <w:r>
        <w:continuationSeparator/>
      </w:r>
    </w:p>
  </w:footnote>
  <w:footnote w:type="continuationNotice" w:id="1">
    <w:p w14:paraId="583EE5B7" w14:textId="77777777" w:rsidR="008212E2" w:rsidRDefault="008212E2"/>
  </w:footnote>
  <w:footnote w:id="2">
    <w:p w14:paraId="6B664A10" w14:textId="77777777" w:rsidR="00CD6560" w:rsidRDefault="00CD6560">
      <w:pPr>
        <w:tabs>
          <w:tab w:val="left" w:pos="2359"/>
        </w:tabs>
      </w:pPr>
    </w:p>
    <w:p w14:paraId="4E342F37" w14:textId="77777777" w:rsidR="00CD6560" w:rsidRDefault="00CD6560">
      <w:pPr>
        <w:pStyle w:val="Textonotapie"/>
        <w:rPr>
          <w:lang w:val="es-AR"/>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4F5A5" w14:textId="77777777" w:rsidR="00CD6560" w:rsidRPr="00C62149" w:rsidRDefault="00CD6560" w:rsidP="00C62149">
    <w:pPr>
      <w:pStyle w:val="Encabezado"/>
      <w:tabs>
        <w:tab w:val="clear" w:pos="4419"/>
        <w:tab w:val="clear" w:pos="8838"/>
      </w:tabs>
      <w:jc w:val="right"/>
      <w:rPr>
        <w:b/>
        <w:lang w:val="es-MX"/>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FFFFFF89"/>
    <w:lvl w:ilvl="0">
      <w:start w:val="1"/>
      <w:numFmt w:val="bullet"/>
      <w:pStyle w:val="Listaconvietas"/>
      <w:lvlText w:val=""/>
      <w:lvlJc w:val="left"/>
      <w:pPr>
        <w:tabs>
          <w:tab w:val="left" w:pos="360"/>
        </w:tabs>
        <w:ind w:left="360" w:hanging="360"/>
      </w:pPr>
      <w:rPr>
        <w:rFonts w:ascii="Symbol" w:hAnsi="Symbol" w:hint="default"/>
      </w:rPr>
    </w:lvl>
  </w:abstractNum>
  <w:abstractNum w:abstractNumId="1" w15:restartNumberingAfterBreak="0">
    <w:nsid w:val="00000001"/>
    <w:multiLevelType w:val="hybridMultilevel"/>
    <w:tmpl w:val="200273A0"/>
    <w:lvl w:ilvl="0" w:tplc="22AA1A94">
      <w:start w:val="1"/>
      <w:numFmt w:val="decimal"/>
      <w:lvlText w:val="%1."/>
      <w:lvlJc w:val="left"/>
      <w:pPr>
        <w:tabs>
          <w:tab w:val="num" w:pos="720"/>
        </w:tabs>
        <w:ind w:left="720" w:hanging="360"/>
      </w:pPr>
      <w:rPr>
        <w:rFonts w:cs="Times New Roman" w:hint="eastAsia"/>
        <w:spacing w:val="0"/>
      </w:rPr>
    </w:lvl>
    <w:lvl w:ilvl="1" w:tplc="0C0A0019">
      <w:start w:val="1"/>
      <w:numFmt w:val="lowerLetter"/>
      <w:lvlText w:val="%2."/>
      <w:lvlJc w:val="left"/>
      <w:pPr>
        <w:tabs>
          <w:tab w:val="num" w:pos="1440"/>
        </w:tabs>
        <w:ind w:left="1440" w:hanging="360"/>
      </w:pPr>
      <w:rPr>
        <w:rFonts w:cs="Times New Roman"/>
        <w:spacing w:val="0"/>
      </w:rPr>
    </w:lvl>
    <w:lvl w:ilvl="2" w:tplc="0C0A001B">
      <w:start w:val="1"/>
      <w:numFmt w:val="lowerRoman"/>
      <w:lvlText w:val="%3."/>
      <w:lvlJc w:val="right"/>
      <w:pPr>
        <w:tabs>
          <w:tab w:val="num" w:pos="2160"/>
        </w:tabs>
        <w:ind w:left="2160" w:hanging="180"/>
      </w:pPr>
      <w:rPr>
        <w:rFonts w:cs="Times New Roman"/>
        <w:spacing w:val="0"/>
      </w:rPr>
    </w:lvl>
    <w:lvl w:ilvl="3" w:tplc="0C0A000F">
      <w:start w:val="1"/>
      <w:numFmt w:val="decimal"/>
      <w:lvlText w:val="%4."/>
      <w:lvlJc w:val="left"/>
      <w:pPr>
        <w:tabs>
          <w:tab w:val="num" w:pos="2880"/>
        </w:tabs>
        <w:ind w:left="2880" w:hanging="360"/>
      </w:pPr>
      <w:rPr>
        <w:rFonts w:cs="Times New Roman"/>
        <w:spacing w:val="0"/>
      </w:rPr>
    </w:lvl>
    <w:lvl w:ilvl="4" w:tplc="0C0A0019">
      <w:start w:val="1"/>
      <w:numFmt w:val="lowerLetter"/>
      <w:lvlText w:val="%5."/>
      <w:lvlJc w:val="left"/>
      <w:pPr>
        <w:tabs>
          <w:tab w:val="num" w:pos="3600"/>
        </w:tabs>
        <w:ind w:left="3600" w:hanging="360"/>
      </w:pPr>
      <w:rPr>
        <w:rFonts w:cs="Times New Roman"/>
        <w:spacing w:val="0"/>
      </w:rPr>
    </w:lvl>
    <w:lvl w:ilvl="5" w:tplc="0C0A001B">
      <w:start w:val="1"/>
      <w:numFmt w:val="lowerRoman"/>
      <w:lvlText w:val="%6."/>
      <w:lvlJc w:val="right"/>
      <w:pPr>
        <w:tabs>
          <w:tab w:val="num" w:pos="4320"/>
        </w:tabs>
        <w:ind w:left="4320" w:hanging="180"/>
      </w:pPr>
      <w:rPr>
        <w:rFonts w:cs="Times New Roman"/>
        <w:spacing w:val="0"/>
      </w:rPr>
    </w:lvl>
    <w:lvl w:ilvl="6" w:tplc="0C0A000F">
      <w:start w:val="1"/>
      <w:numFmt w:val="decimal"/>
      <w:lvlText w:val="%7."/>
      <w:lvlJc w:val="left"/>
      <w:pPr>
        <w:tabs>
          <w:tab w:val="num" w:pos="5040"/>
        </w:tabs>
        <w:ind w:left="5040" w:hanging="360"/>
      </w:pPr>
      <w:rPr>
        <w:rFonts w:cs="Times New Roman"/>
        <w:spacing w:val="0"/>
      </w:rPr>
    </w:lvl>
    <w:lvl w:ilvl="7" w:tplc="0C0A0019">
      <w:start w:val="1"/>
      <w:numFmt w:val="lowerLetter"/>
      <w:lvlText w:val="%8."/>
      <w:lvlJc w:val="left"/>
      <w:pPr>
        <w:tabs>
          <w:tab w:val="num" w:pos="5760"/>
        </w:tabs>
        <w:ind w:left="5760" w:hanging="360"/>
      </w:pPr>
      <w:rPr>
        <w:rFonts w:cs="Times New Roman"/>
        <w:spacing w:val="0"/>
      </w:rPr>
    </w:lvl>
    <w:lvl w:ilvl="8" w:tplc="0C0A001B">
      <w:start w:val="1"/>
      <w:numFmt w:val="lowerRoman"/>
      <w:lvlText w:val="%9."/>
      <w:lvlJc w:val="right"/>
      <w:pPr>
        <w:tabs>
          <w:tab w:val="num" w:pos="6480"/>
        </w:tabs>
        <w:ind w:left="6480" w:hanging="180"/>
      </w:pPr>
      <w:rPr>
        <w:rFonts w:cs="Times New Roman"/>
        <w:spacing w:val="0"/>
      </w:rPr>
    </w:lvl>
  </w:abstractNum>
  <w:abstractNum w:abstractNumId="2" w15:restartNumberingAfterBreak="0">
    <w:nsid w:val="00000002"/>
    <w:multiLevelType w:val="hybridMultilevel"/>
    <w:tmpl w:val="BA0842E0"/>
    <w:lvl w:ilvl="0" w:tplc="8C204FD2">
      <w:start w:val="1"/>
      <w:numFmt w:val="lowerRoman"/>
      <w:lvlText w:val="(%1)"/>
      <w:lvlJc w:val="right"/>
      <w:pPr>
        <w:tabs>
          <w:tab w:val="num" w:pos="540"/>
        </w:tabs>
        <w:ind w:left="540" w:hanging="180"/>
      </w:pPr>
      <w:rPr>
        <w:rFonts w:cs="Times New Roman" w:hint="eastAsia"/>
        <w:spacing w:val="0"/>
      </w:rPr>
    </w:lvl>
    <w:lvl w:ilvl="1" w:tplc="0C0A0003">
      <w:start w:val="1"/>
      <w:numFmt w:val="bullet"/>
      <w:lvlText w:val="o"/>
      <w:lvlJc w:val="left"/>
      <w:pPr>
        <w:tabs>
          <w:tab w:val="num" w:pos="1440"/>
        </w:tabs>
        <w:ind w:left="1440" w:hanging="360"/>
      </w:pPr>
      <w:rPr>
        <w:rFonts w:ascii="Courier New" w:hAnsi="Courier New" w:hint="default"/>
        <w:spacing w:val="0"/>
      </w:rPr>
    </w:lvl>
    <w:lvl w:ilvl="2" w:tplc="0C0A0005">
      <w:start w:val="1"/>
      <w:numFmt w:val="bullet"/>
      <w:lvlText w:val=""/>
      <w:lvlJc w:val="left"/>
      <w:pPr>
        <w:tabs>
          <w:tab w:val="num" w:pos="2160"/>
        </w:tabs>
        <w:ind w:left="2160" w:hanging="360"/>
      </w:pPr>
      <w:rPr>
        <w:rFonts w:ascii="Wingdings" w:hAnsi="Wingdings" w:hint="default"/>
        <w:spacing w:val="0"/>
      </w:rPr>
    </w:lvl>
    <w:lvl w:ilvl="3" w:tplc="0C0A0001">
      <w:start w:val="1"/>
      <w:numFmt w:val="bullet"/>
      <w:lvlText w:val=""/>
      <w:lvlJc w:val="left"/>
      <w:pPr>
        <w:tabs>
          <w:tab w:val="num" w:pos="2880"/>
        </w:tabs>
        <w:ind w:left="2880" w:hanging="360"/>
      </w:pPr>
      <w:rPr>
        <w:rFonts w:ascii="Symbol" w:hAnsi="Symbol" w:hint="default"/>
        <w:spacing w:val="0"/>
      </w:rPr>
    </w:lvl>
    <w:lvl w:ilvl="4" w:tplc="0C0A0003">
      <w:start w:val="1"/>
      <w:numFmt w:val="bullet"/>
      <w:lvlText w:val="o"/>
      <w:lvlJc w:val="left"/>
      <w:pPr>
        <w:tabs>
          <w:tab w:val="num" w:pos="3600"/>
        </w:tabs>
        <w:ind w:left="3600" w:hanging="360"/>
      </w:pPr>
      <w:rPr>
        <w:rFonts w:ascii="Courier New" w:hAnsi="Courier New" w:hint="default"/>
        <w:spacing w:val="0"/>
      </w:rPr>
    </w:lvl>
    <w:lvl w:ilvl="5" w:tplc="0C0A0005">
      <w:start w:val="1"/>
      <w:numFmt w:val="bullet"/>
      <w:lvlText w:val=""/>
      <w:lvlJc w:val="left"/>
      <w:pPr>
        <w:tabs>
          <w:tab w:val="num" w:pos="4320"/>
        </w:tabs>
        <w:ind w:left="4320" w:hanging="360"/>
      </w:pPr>
      <w:rPr>
        <w:rFonts w:ascii="Wingdings" w:hAnsi="Wingdings" w:hint="default"/>
        <w:spacing w:val="0"/>
      </w:rPr>
    </w:lvl>
    <w:lvl w:ilvl="6" w:tplc="0C0A0001">
      <w:start w:val="1"/>
      <w:numFmt w:val="bullet"/>
      <w:lvlText w:val=""/>
      <w:lvlJc w:val="left"/>
      <w:pPr>
        <w:tabs>
          <w:tab w:val="num" w:pos="5040"/>
        </w:tabs>
        <w:ind w:left="5040" w:hanging="360"/>
      </w:pPr>
      <w:rPr>
        <w:rFonts w:ascii="Symbol" w:hAnsi="Symbol" w:hint="default"/>
        <w:spacing w:val="0"/>
      </w:rPr>
    </w:lvl>
    <w:lvl w:ilvl="7" w:tplc="0C0A0003">
      <w:start w:val="1"/>
      <w:numFmt w:val="bullet"/>
      <w:lvlText w:val="o"/>
      <w:lvlJc w:val="left"/>
      <w:pPr>
        <w:tabs>
          <w:tab w:val="num" w:pos="5760"/>
        </w:tabs>
        <w:ind w:left="5760" w:hanging="360"/>
      </w:pPr>
      <w:rPr>
        <w:rFonts w:ascii="Courier New" w:hAnsi="Courier New" w:hint="default"/>
        <w:spacing w:val="0"/>
      </w:rPr>
    </w:lvl>
    <w:lvl w:ilvl="8" w:tplc="0C0A0005">
      <w:start w:val="1"/>
      <w:numFmt w:val="bullet"/>
      <w:lvlText w:val=""/>
      <w:lvlJc w:val="left"/>
      <w:pPr>
        <w:tabs>
          <w:tab w:val="num" w:pos="6480"/>
        </w:tabs>
        <w:ind w:left="6480" w:hanging="360"/>
      </w:pPr>
      <w:rPr>
        <w:rFonts w:ascii="Wingdings" w:hAnsi="Wingdings" w:hint="default"/>
        <w:spacing w:val="0"/>
      </w:rPr>
    </w:lvl>
  </w:abstractNum>
  <w:abstractNum w:abstractNumId="3" w15:restartNumberingAfterBreak="0">
    <w:nsid w:val="00000006"/>
    <w:multiLevelType w:val="singleLevel"/>
    <w:tmpl w:val="4D4CDE3C"/>
    <w:lvl w:ilvl="0">
      <w:start w:val="1"/>
      <w:numFmt w:val="lowerLetter"/>
      <w:lvlText w:val="(%1)"/>
      <w:legacy w:legacy="1" w:legacySpace="0" w:legacyIndent="554"/>
      <w:lvlJc w:val="left"/>
      <w:rPr>
        <w:rFonts w:ascii="Times New Roman" w:hAnsi="Times New Roman" w:cs="Times New Roman" w:hint="default"/>
        <w:spacing w:val="0"/>
      </w:rPr>
    </w:lvl>
  </w:abstractNum>
  <w:abstractNum w:abstractNumId="4" w15:restartNumberingAfterBreak="0">
    <w:nsid w:val="00000010"/>
    <w:multiLevelType w:val="singleLevel"/>
    <w:tmpl w:val="59E03A14"/>
    <w:lvl w:ilvl="0">
      <w:start w:val="1"/>
      <w:numFmt w:val="lowerRoman"/>
      <w:lvlText w:val="(%1)"/>
      <w:legacy w:legacy="1" w:legacySpace="0" w:legacyIndent="562"/>
      <w:lvlJc w:val="left"/>
      <w:rPr>
        <w:rFonts w:ascii="Times New Roman" w:hAnsi="Times New Roman" w:cs="Times New Roman" w:hint="default"/>
        <w:spacing w:val="0"/>
      </w:rPr>
    </w:lvl>
  </w:abstractNum>
  <w:abstractNum w:abstractNumId="5" w15:restartNumberingAfterBreak="0">
    <w:nsid w:val="02814A4E"/>
    <w:multiLevelType w:val="multilevel"/>
    <w:tmpl w:val="02814A4E"/>
    <w:lvl w:ilvl="0">
      <w:start w:val="1"/>
      <w:numFmt w:val="lowerRoman"/>
      <w:lvlText w:val="(%1)"/>
      <w:lvlJc w:val="left"/>
      <w:pPr>
        <w:ind w:left="1429" w:hanging="720"/>
      </w:pPr>
      <w:rPr>
        <w:rFonts w:hint="default"/>
      </w:rPr>
    </w:lvl>
    <w:lvl w:ilvl="1">
      <w:start w:val="1"/>
      <w:numFmt w:val="lowerLetter"/>
      <w:lvlText w:val="%2."/>
      <w:lvlJc w:val="left"/>
      <w:pPr>
        <w:ind w:left="1789" w:hanging="360"/>
      </w:pPr>
    </w:lvl>
    <w:lvl w:ilvl="2">
      <w:start w:val="1"/>
      <w:numFmt w:val="lowerRoman"/>
      <w:lvlText w:val="%3."/>
      <w:lvlJc w:val="right"/>
      <w:pPr>
        <w:ind w:left="2509" w:hanging="180"/>
      </w:pPr>
    </w:lvl>
    <w:lvl w:ilvl="3">
      <w:start w:val="1"/>
      <w:numFmt w:val="decimal"/>
      <w:lvlText w:val="%4."/>
      <w:lvlJc w:val="left"/>
      <w:pPr>
        <w:ind w:left="3229" w:hanging="360"/>
      </w:pPr>
    </w:lvl>
    <w:lvl w:ilvl="4">
      <w:start w:val="1"/>
      <w:numFmt w:val="lowerLetter"/>
      <w:lvlText w:val="%5."/>
      <w:lvlJc w:val="left"/>
      <w:pPr>
        <w:ind w:left="3949" w:hanging="360"/>
      </w:pPr>
    </w:lvl>
    <w:lvl w:ilvl="5">
      <w:start w:val="1"/>
      <w:numFmt w:val="lowerRoman"/>
      <w:lvlText w:val="%6."/>
      <w:lvlJc w:val="right"/>
      <w:pPr>
        <w:ind w:left="4669" w:hanging="180"/>
      </w:pPr>
    </w:lvl>
    <w:lvl w:ilvl="6">
      <w:start w:val="1"/>
      <w:numFmt w:val="decimal"/>
      <w:lvlText w:val="%7."/>
      <w:lvlJc w:val="left"/>
      <w:pPr>
        <w:ind w:left="5389" w:hanging="360"/>
      </w:pPr>
    </w:lvl>
    <w:lvl w:ilvl="7">
      <w:start w:val="1"/>
      <w:numFmt w:val="lowerLetter"/>
      <w:lvlText w:val="%8."/>
      <w:lvlJc w:val="left"/>
      <w:pPr>
        <w:ind w:left="6109" w:hanging="360"/>
      </w:pPr>
    </w:lvl>
    <w:lvl w:ilvl="8">
      <w:start w:val="1"/>
      <w:numFmt w:val="lowerRoman"/>
      <w:lvlText w:val="%9."/>
      <w:lvlJc w:val="right"/>
      <w:pPr>
        <w:ind w:left="6829" w:hanging="180"/>
      </w:pPr>
    </w:lvl>
  </w:abstractNum>
  <w:abstractNum w:abstractNumId="6" w15:restartNumberingAfterBreak="0">
    <w:nsid w:val="0BFF690D"/>
    <w:multiLevelType w:val="hybridMultilevel"/>
    <w:tmpl w:val="960E01B6"/>
    <w:lvl w:ilvl="0" w:tplc="9A3A2B8E">
      <w:start w:val="1"/>
      <w:numFmt w:val="lowerRoman"/>
      <w:lvlText w:val="(%1)"/>
      <w:lvlJc w:val="left"/>
      <w:pPr>
        <w:ind w:left="1429" w:hanging="720"/>
      </w:pPr>
      <w:rPr>
        <w:rFonts w:cs="Times New Roman" w:hint="default"/>
      </w:rPr>
    </w:lvl>
    <w:lvl w:ilvl="1" w:tplc="2C0A0019" w:tentative="1">
      <w:start w:val="1"/>
      <w:numFmt w:val="lowerLetter"/>
      <w:lvlText w:val="%2."/>
      <w:lvlJc w:val="left"/>
      <w:pPr>
        <w:ind w:left="1789" w:hanging="360"/>
      </w:pPr>
      <w:rPr>
        <w:rFonts w:cs="Times New Roman"/>
      </w:rPr>
    </w:lvl>
    <w:lvl w:ilvl="2" w:tplc="2C0A001B" w:tentative="1">
      <w:start w:val="1"/>
      <w:numFmt w:val="lowerRoman"/>
      <w:lvlText w:val="%3."/>
      <w:lvlJc w:val="right"/>
      <w:pPr>
        <w:ind w:left="2509" w:hanging="180"/>
      </w:pPr>
      <w:rPr>
        <w:rFonts w:cs="Times New Roman"/>
      </w:rPr>
    </w:lvl>
    <w:lvl w:ilvl="3" w:tplc="2C0A000F" w:tentative="1">
      <w:start w:val="1"/>
      <w:numFmt w:val="decimal"/>
      <w:lvlText w:val="%4."/>
      <w:lvlJc w:val="left"/>
      <w:pPr>
        <w:ind w:left="3229" w:hanging="360"/>
      </w:pPr>
      <w:rPr>
        <w:rFonts w:cs="Times New Roman"/>
      </w:rPr>
    </w:lvl>
    <w:lvl w:ilvl="4" w:tplc="2C0A0019" w:tentative="1">
      <w:start w:val="1"/>
      <w:numFmt w:val="lowerLetter"/>
      <w:lvlText w:val="%5."/>
      <w:lvlJc w:val="left"/>
      <w:pPr>
        <w:ind w:left="3949" w:hanging="360"/>
      </w:pPr>
      <w:rPr>
        <w:rFonts w:cs="Times New Roman"/>
      </w:rPr>
    </w:lvl>
    <w:lvl w:ilvl="5" w:tplc="2C0A001B" w:tentative="1">
      <w:start w:val="1"/>
      <w:numFmt w:val="lowerRoman"/>
      <w:lvlText w:val="%6."/>
      <w:lvlJc w:val="right"/>
      <w:pPr>
        <w:ind w:left="4669" w:hanging="180"/>
      </w:pPr>
      <w:rPr>
        <w:rFonts w:cs="Times New Roman"/>
      </w:rPr>
    </w:lvl>
    <w:lvl w:ilvl="6" w:tplc="2C0A000F" w:tentative="1">
      <w:start w:val="1"/>
      <w:numFmt w:val="decimal"/>
      <w:lvlText w:val="%7."/>
      <w:lvlJc w:val="left"/>
      <w:pPr>
        <w:ind w:left="5389" w:hanging="360"/>
      </w:pPr>
      <w:rPr>
        <w:rFonts w:cs="Times New Roman"/>
      </w:rPr>
    </w:lvl>
    <w:lvl w:ilvl="7" w:tplc="2C0A0019" w:tentative="1">
      <w:start w:val="1"/>
      <w:numFmt w:val="lowerLetter"/>
      <w:lvlText w:val="%8."/>
      <w:lvlJc w:val="left"/>
      <w:pPr>
        <w:ind w:left="6109" w:hanging="360"/>
      </w:pPr>
      <w:rPr>
        <w:rFonts w:cs="Times New Roman"/>
      </w:rPr>
    </w:lvl>
    <w:lvl w:ilvl="8" w:tplc="2C0A001B" w:tentative="1">
      <w:start w:val="1"/>
      <w:numFmt w:val="lowerRoman"/>
      <w:lvlText w:val="%9."/>
      <w:lvlJc w:val="right"/>
      <w:pPr>
        <w:ind w:left="6829" w:hanging="180"/>
      </w:pPr>
      <w:rPr>
        <w:rFonts w:cs="Times New Roman"/>
      </w:rPr>
    </w:lvl>
  </w:abstractNum>
  <w:abstractNum w:abstractNumId="7" w15:restartNumberingAfterBreak="0">
    <w:nsid w:val="0DC31BF3"/>
    <w:multiLevelType w:val="hybridMultilevel"/>
    <w:tmpl w:val="DB061622"/>
    <w:lvl w:ilvl="0" w:tplc="704ECF76">
      <w:start w:val="1"/>
      <w:numFmt w:val="lowerLetter"/>
      <w:lvlText w:val="(%1)"/>
      <w:lvlJc w:val="left"/>
      <w:pPr>
        <w:ind w:left="285" w:hanging="248"/>
      </w:pPr>
      <w:rPr>
        <w:rFonts w:ascii="Times New Roman" w:eastAsia="Times New Roman" w:hAnsi="Times New Roman" w:cs="Times New Roman" w:hint="default"/>
        <w:b w:val="0"/>
        <w:bCs w:val="0"/>
        <w:i w:val="0"/>
        <w:iCs w:val="0"/>
        <w:spacing w:val="-1"/>
        <w:w w:val="100"/>
        <w:sz w:val="18"/>
        <w:szCs w:val="18"/>
        <w:lang w:val="es-ES" w:eastAsia="en-US" w:bidi="ar-SA"/>
      </w:rPr>
    </w:lvl>
    <w:lvl w:ilvl="1" w:tplc="76E80386">
      <w:numFmt w:val="bullet"/>
      <w:lvlText w:val="•"/>
      <w:lvlJc w:val="left"/>
      <w:pPr>
        <w:ind w:left="1244" w:hanging="248"/>
      </w:pPr>
      <w:rPr>
        <w:rFonts w:hint="default"/>
        <w:lang w:val="es-ES" w:eastAsia="en-US" w:bidi="ar-SA"/>
      </w:rPr>
    </w:lvl>
    <w:lvl w:ilvl="2" w:tplc="8F98643E">
      <w:numFmt w:val="bullet"/>
      <w:lvlText w:val="•"/>
      <w:lvlJc w:val="left"/>
      <w:pPr>
        <w:ind w:left="2208" w:hanging="248"/>
      </w:pPr>
      <w:rPr>
        <w:rFonts w:hint="default"/>
        <w:lang w:val="es-ES" w:eastAsia="en-US" w:bidi="ar-SA"/>
      </w:rPr>
    </w:lvl>
    <w:lvl w:ilvl="3" w:tplc="0F9657FA">
      <w:numFmt w:val="bullet"/>
      <w:lvlText w:val="•"/>
      <w:lvlJc w:val="left"/>
      <w:pPr>
        <w:ind w:left="3173" w:hanging="248"/>
      </w:pPr>
      <w:rPr>
        <w:rFonts w:hint="default"/>
        <w:lang w:val="es-ES" w:eastAsia="en-US" w:bidi="ar-SA"/>
      </w:rPr>
    </w:lvl>
    <w:lvl w:ilvl="4" w:tplc="7F5EC118">
      <w:numFmt w:val="bullet"/>
      <w:lvlText w:val="•"/>
      <w:lvlJc w:val="left"/>
      <w:pPr>
        <w:ind w:left="4137" w:hanging="248"/>
      </w:pPr>
      <w:rPr>
        <w:rFonts w:hint="default"/>
        <w:lang w:val="es-ES" w:eastAsia="en-US" w:bidi="ar-SA"/>
      </w:rPr>
    </w:lvl>
    <w:lvl w:ilvl="5" w:tplc="5F801FE2">
      <w:numFmt w:val="bullet"/>
      <w:lvlText w:val="•"/>
      <w:lvlJc w:val="left"/>
      <w:pPr>
        <w:ind w:left="5101" w:hanging="248"/>
      </w:pPr>
      <w:rPr>
        <w:rFonts w:hint="default"/>
        <w:lang w:val="es-ES" w:eastAsia="en-US" w:bidi="ar-SA"/>
      </w:rPr>
    </w:lvl>
    <w:lvl w:ilvl="6" w:tplc="7696CEC4">
      <w:numFmt w:val="bullet"/>
      <w:lvlText w:val="•"/>
      <w:lvlJc w:val="left"/>
      <w:pPr>
        <w:ind w:left="6066" w:hanging="248"/>
      </w:pPr>
      <w:rPr>
        <w:rFonts w:hint="default"/>
        <w:lang w:val="es-ES" w:eastAsia="en-US" w:bidi="ar-SA"/>
      </w:rPr>
    </w:lvl>
    <w:lvl w:ilvl="7" w:tplc="DC2646E2">
      <w:numFmt w:val="bullet"/>
      <w:lvlText w:val="•"/>
      <w:lvlJc w:val="left"/>
      <w:pPr>
        <w:ind w:left="7030" w:hanging="248"/>
      </w:pPr>
      <w:rPr>
        <w:rFonts w:hint="default"/>
        <w:lang w:val="es-ES" w:eastAsia="en-US" w:bidi="ar-SA"/>
      </w:rPr>
    </w:lvl>
    <w:lvl w:ilvl="8" w:tplc="D8805EEA">
      <w:numFmt w:val="bullet"/>
      <w:lvlText w:val="•"/>
      <w:lvlJc w:val="left"/>
      <w:pPr>
        <w:ind w:left="7994" w:hanging="248"/>
      </w:pPr>
      <w:rPr>
        <w:rFonts w:hint="default"/>
        <w:lang w:val="es-ES" w:eastAsia="en-US" w:bidi="ar-SA"/>
      </w:rPr>
    </w:lvl>
  </w:abstractNum>
  <w:abstractNum w:abstractNumId="8" w15:restartNumberingAfterBreak="0">
    <w:nsid w:val="11371CDB"/>
    <w:multiLevelType w:val="multilevel"/>
    <w:tmpl w:val="11371CDB"/>
    <w:lvl w:ilvl="0">
      <w:start w:val="1"/>
      <w:numFmt w:val="lowerLetter"/>
      <w:lvlText w:val="(%1)"/>
      <w:lvlJc w:val="left"/>
      <w:pPr>
        <w:ind w:left="730" w:hanging="37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13206D6D"/>
    <w:multiLevelType w:val="hybridMultilevel"/>
    <w:tmpl w:val="200273A0"/>
    <w:lvl w:ilvl="0" w:tplc="22AA1A94">
      <w:start w:val="1"/>
      <w:numFmt w:val="decimal"/>
      <w:lvlText w:val="%1."/>
      <w:lvlJc w:val="left"/>
      <w:pPr>
        <w:tabs>
          <w:tab w:val="num" w:pos="720"/>
        </w:tabs>
        <w:ind w:left="720" w:hanging="360"/>
      </w:pPr>
      <w:rPr>
        <w:rFonts w:cs="Times New Roman" w:hint="default"/>
      </w:rPr>
    </w:lvl>
    <w:lvl w:ilvl="1" w:tplc="0C0A0019" w:tentative="1">
      <w:start w:val="1"/>
      <w:numFmt w:val="lowerLetter"/>
      <w:lvlText w:val="%2."/>
      <w:lvlJc w:val="left"/>
      <w:pPr>
        <w:tabs>
          <w:tab w:val="num" w:pos="1440"/>
        </w:tabs>
        <w:ind w:left="1440" w:hanging="360"/>
      </w:pPr>
      <w:rPr>
        <w:rFonts w:cs="Times New Roman"/>
      </w:rPr>
    </w:lvl>
    <w:lvl w:ilvl="2" w:tplc="0C0A001B" w:tentative="1">
      <w:start w:val="1"/>
      <w:numFmt w:val="lowerRoman"/>
      <w:lvlText w:val="%3."/>
      <w:lvlJc w:val="right"/>
      <w:pPr>
        <w:tabs>
          <w:tab w:val="num" w:pos="2160"/>
        </w:tabs>
        <w:ind w:left="2160" w:hanging="180"/>
      </w:pPr>
      <w:rPr>
        <w:rFonts w:cs="Times New Roman"/>
      </w:rPr>
    </w:lvl>
    <w:lvl w:ilvl="3" w:tplc="0C0A000F" w:tentative="1">
      <w:start w:val="1"/>
      <w:numFmt w:val="decimal"/>
      <w:lvlText w:val="%4."/>
      <w:lvlJc w:val="left"/>
      <w:pPr>
        <w:tabs>
          <w:tab w:val="num" w:pos="2880"/>
        </w:tabs>
        <w:ind w:left="2880" w:hanging="360"/>
      </w:pPr>
      <w:rPr>
        <w:rFonts w:cs="Times New Roman"/>
      </w:rPr>
    </w:lvl>
    <w:lvl w:ilvl="4" w:tplc="0C0A0019" w:tentative="1">
      <w:start w:val="1"/>
      <w:numFmt w:val="lowerLetter"/>
      <w:lvlText w:val="%5."/>
      <w:lvlJc w:val="left"/>
      <w:pPr>
        <w:tabs>
          <w:tab w:val="num" w:pos="3600"/>
        </w:tabs>
        <w:ind w:left="3600" w:hanging="360"/>
      </w:pPr>
      <w:rPr>
        <w:rFonts w:cs="Times New Roman"/>
      </w:rPr>
    </w:lvl>
    <w:lvl w:ilvl="5" w:tplc="0C0A001B" w:tentative="1">
      <w:start w:val="1"/>
      <w:numFmt w:val="lowerRoman"/>
      <w:lvlText w:val="%6."/>
      <w:lvlJc w:val="right"/>
      <w:pPr>
        <w:tabs>
          <w:tab w:val="num" w:pos="4320"/>
        </w:tabs>
        <w:ind w:left="4320" w:hanging="180"/>
      </w:pPr>
      <w:rPr>
        <w:rFonts w:cs="Times New Roman"/>
      </w:rPr>
    </w:lvl>
    <w:lvl w:ilvl="6" w:tplc="0C0A000F" w:tentative="1">
      <w:start w:val="1"/>
      <w:numFmt w:val="decimal"/>
      <w:lvlText w:val="%7."/>
      <w:lvlJc w:val="left"/>
      <w:pPr>
        <w:tabs>
          <w:tab w:val="num" w:pos="5040"/>
        </w:tabs>
        <w:ind w:left="5040" w:hanging="360"/>
      </w:pPr>
      <w:rPr>
        <w:rFonts w:cs="Times New Roman"/>
      </w:rPr>
    </w:lvl>
    <w:lvl w:ilvl="7" w:tplc="0C0A0019" w:tentative="1">
      <w:start w:val="1"/>
      <w:numFmt w:val="lowerLetter"/>
      <w:lvlText w:val="%8."/>
      <w:lvlJc w:val="left"/>
      <w:pPr>
        <w:tabs>
          <w:tab w:val="num" w:pos="5760"/>
        </w:tabs>
        <w:ind w:left="5760" w:hanging="360"/>
      </w:pPr>
      <w:rPr>
        <w:rFonts w:cs="Times New Roman"/>
      </w:rPr>
    </w:lvl>
    <w:lvl w:ilvl="8" w:tplc="0C0A001B" w:tentative="1">
      <w:start w:val="1"/>
      <w:numFmt w:val="lowerRoman"/>
      <w:lvlText w:val="%9."/>
      <w:lvlJc w:val="right"/>
      <w:pPr>
        <w:tabs>
          <w:tab w:val="num" w:pos="6480"/>
        </w:tabs>
        <w:ind w:left="6480" w:hanging="180"/>
      </w:pPr>
      <w:rPr>
        <w:rFonts w:cs="Times New Roman"/>
      </w:rPr>
    </w:lvl>
  </w:abstractNum>
  <w:abstractNum w:abstractNumId="10" w15:restartNumberingAfterBreak="0">
    <w:nsid w:val="18AB0D05"/>
    <w:multiLevelType w:val="hybridMultilevel"/>
    <w:tmpl w:val="B900CB06"/>
    <w:lvl w:ilvl="0" w:tplc="7432225E">
      <w:start w:val="8"/>
      <w:numFmt w:val="bullet"/>
      <w:lvlText w:val="-"/>
      <w:lvlJc w:val="left"/>
      <w:pPr>
        <w:ind w:left="786" w:hanging="360"/>
      </w:pPr>
      <w:rPr>
        <w:rFonts w:ascii="Times New Roman" w:eastAsia="Times New Roman" w:hAnsi="Times New Roman" w:hint="default"/>
      </w:rPr>
    </w:lvl>
    <w:lvl w:ilvl="1" w:tplc="2C0A0003" w:tentative="1">
      <w:start w:val="1"/>
      <w:numFmt w:val="bullet"/>
      <w:lvlText w:val="o"/>
      <w:lvlJc w:val="left"/>
      <w:pPr>
        <w:ind w:left="1506" w:hanging="360"/>
      </w:pPr>
      <w:rPr>
        <w:rFonts w:ascii="Courier New" w:hAnsi="Courier New" w:hint="default"/>
      </w:rPr>
    </w:lvl>
    <w:lvl w:ilvl="2" w:tplc="2C0A0005" w:tentative="1">
      <w:start w:val="1"/>
      <w:numFmt w:val="bullet"/>
      <w:lvlText w:val=""/>
      <w:lvlJc w:val="left"/>
      <w:pPr>
        <w:ind w:left="2226" w:hanging="360"/>
      </w:pPr>
      <w:rPr>
        <w:rFonts w:ascii="Wingdings" w:hAnsi="Wingdings" w:hint="default"/>
      </w:rPr>
    </w:lvl>
    <w:lvl w:ilvl="3" w:tplc="2C0A0001" w:tentative="1">
      <w:start w:val="1"/>
      <w:numFmt w:val="bullet"/>
      <w:lvlText w:val=""/>
      <w:lvlJc w:val="left"/>
      <w:pPr>
        <w:ind w:left="2946" w:hanging="360"/>
      </w:pPr>
      <w:rPr>
        <w:rFonts w:ascii="Symbol" w:hAnsi="Symbol" w:hint="default"/>
      </w:rPr>
    </w:lvl>
    <w:lvl w:ilvl="4" w:tplc="2C0A0003" w:tentative="1">
      <w:start w:val="1"/>
      <w:numFmt w:val="bullet"/>
      <w:lvlText w:val="o"/>
      <w:lvlJc w:val="left"/>
      <w:pPr>
        <w:ind w:left="3666" w:hanging="360"/>
      </w:pPr>
      <w:rPr>
        <w:rFonts w:ascii="Courier New" w:hAnsi="Courier New" w:hint="default"/>
      </w:rPr>
    </w:lvl>
    <w:lvl w:ilvl="5" w:tplc="2C0A0005" w:tentative="1">
      <w:start w:val="1"/>
      <w:numFmt w:val="bullet"/>
      <w:lvlText w:val=""/>
      <w:lvlJc w:val="left"/>
      <w:pPr>
        <w:ind w:left="4386" w:hanging="360"/>
      </w:pPr>
      <w:rPr>
        <w:rFonts w:ascii="Wingdings" w:hAnsi="Wingdings" w:hint="default"/>
      </w:rPr>
    </w:lvl>
    <w:lvl w:ilvl="6" w:tplc="2C0A0001" w:tentative="1">
      <w:start w:val="1"/>
      <w:numFmt w:val="bullet"/>
      <w:lvlText w:val=""/>
      <w:lvlJc w:val="left"/>
      <w:pPr>
        <w:ind w:left="5106" w:hanging="360"/>
      </w:pPr>
      <w:rPr>
        <w:rFonts w:ascii="Symbol" w:hAnsi="Symbol" w:hint="default"/>
      </w:rPr>
    </w:lvl>
    <w:lvl w:ilvl="7" w:tplc="2C0A0003" w:tentative="1">
      <w:start w:val="1"/>
      <w:numFmt w:val="bullet"/>
      <w:lvlText w:val="o"/>
      <w:lvlJc w:val="left"/>
      <w:pPr>
        <w:ind w:left="5826" w:hanging="360"/>
      </w:pPr>
      <w:rPr>
        <w:rFonts w:ascii="Courier New" w:hAnsi="Courier New" w:hint="default"/>
      </w:rPr>
    </w:lvl>
    <w:lvl w:ilvl="8" w:tplc="2C0A0005" w:tentative="1">
      <w:start w:val="1"/>
      <w:numFmt w:val="bullet"/>
      <w:lvlText w:val=""/>
      <w:lvlJc w:val="left"/>
      <w:pPr>
        <w:ind w:left="6546" w:hanging="360"/>
      </w:pPr>
      <w:rPr>
        <w:rFonts w:ascii="Wingdings" w:hAnsi="Wingdings" w:hint="default"/>
      </w:rPr>
    </w:lvl>
  </w:abstractNum>
  <w:abstractNum w:abstractNumId="11" w15:restartNumberingAfterBreak="0">
    <w:nsid w:val="196D3140"/>
    <w:multiLevelType w:val="hybridMultilevel"/>
    <w:tmpl w:val="B9800C9A"/>
    <w:lvl w:ilvl="0" w:tplc="D37AA70C">
      <w:start w:val="1"/>
      <w:numFmt w:val="lowerLetter"/>
      <w:lvlText w:val="(%1)"/>
      <w:lvlJc w:val="left"/>
      <w:pPr>
        <w:tabs>
          <w:tab w:val="num" w:pos="-360"/>
        </w:tabs>
        <w:ind w:left="360" w:hanging="360"/>
      </w:pPr>
      <w:rPr>
        <w:rFonts w:ascii="Times New Roman" w:hAnsi="Times New Roman" w:cs="Times New Roman" w:hint="default"/>
        <w:sz w:val="22"/>
        <w:szCs w:val="22"/>
      </w:rPr>
    </w:lvl>
    <w:lvl w:ilvl="1" w:tplc="0C0A0019" w:tentative="1">
      <w:start w:val="1"/>
      <w:numFmt w:val="lowerLetter"/>
      <w:lvlText w:val="%2."/>
      <w:lvlJc w:val="left"/>
      <w:pPr>
        <w:tabs>
          <w:tab w:val="num" w:pos="1440"/>
        </w:tabs>
        <w:ind w:left="1440" w:hanging="360"/>
      </w:pPr>
    </w:lvl>
    <w:lvl w:ilvl="2" w:tplc="0C0A001B" w:tentative="1">
      <w:start w:val="1"/>
      <w:numFmt w:val="lowerRoman"/>
      <w:lvlText w:val="%3."/>
      <w:lvlJc w:val="right"/>
      <w:pPr>
        <w:tabs>
          <w:tab w:val="num" w:pos="2160"/>
        </w:tabs>
        <w:ind w:left="2160" w:hanging="180"/>
      </w:pPr>
    </w:lvl>
    <w:lvl w:ilvl="3" w:tplc="0C0A000F" w:tentative="1">
      <w:start w:val="1"/>
      <w:numFmt w:val="decimal"/>
      <w:lvlText w:val="%4."/>
      <w:lvlJc w:val="left"/>
      <w:pPr>
        <w:tabs>
          <w:tab w:val="num" w:pos="2880"/>
        </w:tabs>
        <w:ind w:left="2880" w:hanging="360"/>
      </w:pPr>
    </w:lvl>
    <w:lvl w:ilvl="4" w:tplc="0C0A0019" w:tentative="1">
      <w:start w:val="1"/>
      <w:numFmt w:val="lowerLetter"/>
      <w:lvlText w:val="%5."/>
      <w:lvlJc w:val="left"/>
      <w:pPr>
        <w:tabs>
          <w:tab w:val="num" w:pos="3600"/>
        </w:tabs>
        <w:ind w:left="3600" w:hanging="360"/>
      </w:pPr>
    </w:lvl>
    <w:lvl w:ilvl="5" w:tplc="0C0A001B" w:tentative="1">
      <w:start w:val="1"/>
      <w:numFmt w:val="lowerRoman"/>
      <w:lvlText w:val="%6."/>
      <w:lvlJc w:val="right"/>
      <w:pPr>
        <w:tabs>
          <w:tab w:val="num" w:pos="4320"/>
        </w:tabs>
        <w:ind w:left="4320" w:hanging="180"/>
      </w:pPr>
    </w:lvl>
    <w:lvl w:ilvl="6" w:tplc="0C0A000F" w:tentative="1">
      <w:start w:val="1"/>
      <w:numFmt w:val="decimal"/>
      <w:lvlText w:val="%7."/>
      <w:lvlJc w:val="left"/>
      <w:pPr>
        <w:tabs>
          <w:tab w:val="num" w:pos="5040"/>
        </w:tabs>
        <w:ind w:left="5040" w:hanging="360"/>
      </w:pPr>
    </w:lvl>
    <w:lvl w:ilvl="7" w:tplc="0C0A0019" w:tentative="1">
      <w:start w:val="1"/>
      <w:numFmt w:val="lowerLetter"/>
      <w:lvlText w:val="%8."/>
      <w:lvlJc w:val="left"/>
      <w:pPr>
        <w:tabs>
          <w:tab w:val="num" w:pos="5760"/>
        </w:tabs>
        <w:ind w:left="5760" w:hanging="360"/>
      </w:pPr>
    </w:lvl>
    <w:lvl w:ilvl="8" w:tplc="0C0A001B" w:tentative="1">
      <w:start w:val="1"/>
      <w:numFmt w:val="lowerRoman"/>
      <w:lvlText w:val="%9."/>
      <w:lvlJc w:val="right"/>
      <w:pPr>
        <w:tabs>
          <w:tab w:val="num" w:pos="6480"/>
        </w:tabs>
        <w:ind w:left="6480" w:hanging="180"/>
      </w:pPr>
    </w:lvl>
  </w:abstractNum>
  <w:abstractNum w:abstractNumId="12" w15:restartNumberingAfterBreak="0">
    <w:nsid w:val="1AC82A80"/>
    <w:multiLevelType w:val="hybridMultilevel"/>
    <w:tmpl w:val="45286FF8"/>
    <w:lvl w:ilvl="0" w:tplc="0CCE8836">
      <w:start w:val="1"/>
      <w:numFmt w:val="lowerRoman"/>
      <w:lvlText w:val="(%1)"/>
      <w:lvlJc w:val="left"/>
      <w:pPr>
        <w:ind w:left="1365"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1" w:tplc="FC841C34">
      <w:numFmt w:val="bullet"/>
      <w:lvlText w:val="•"/>
      <w:lvlJc w:val="left"/>
      <w:pPr>
        <w:ind w:left="2216" w:hanging="720"/>
      </w:pPr>
      <w:rPr>
        <w:rFonts w:hint="default"/>
        <w:lang w:val="es-ES" w:eastAsia="en-US" w:bidi="ar-SA"/>
      </w:rPr>
    </w:lvl>
    <w:lvl w:ilvl="2" w:tplc="81CE35DE">
      <w:numFmt w:val="bullet"/>
      <w:lvlText w:val="•"/>
      <w:lvlJc w:val="left"/>
      <w:pPr>
        <w:ind w:left="3072" w:hanging="720"/>
      </w:pPr>
      <w:rPr>
        <w:rFonts w:hint="default"/>
        <w:lang w:val="es-ES" w:eastAsia="en-US" w:bidi="ar-SA"/>
      </w:rPr>
    </w:lvl>
    <w:lvl w:ilvl="3" w:tplc="163E8BE2">
      <w:numFmt w:val="bullet"/>
      <w:lvlText w:val="•"/>
      <w:lvlJc w:val="left"/>
      <w:pPr>
        <w:ind w:left="3929" w:hanging="720"/>
      </w:pPr>
      <w:rPr>
        <w:rFonts w:hint="default"/>
        <w:lang w:val="es-ES" w:eastAsia="en-US" w:bidi="ar-SA"/>
      </w:rPr>
    </w:lvl>
    <w:lvl w:ilvl="4" w:tplc="FB9882A8">
      <w:numFmt w:val="bullet"/>
      <w:lvlText w:val="•"/>
      <w:lvlJc w:val="left"/>
      <w:pPr>
        <w:ind w:left="4785" w:hanging="720"/>
      </w:pPr>
      <w:rPr>
        <w:rFonts w:hint="default"/>
        <w:lang w:val="es-ES" w:eastAsia="en-US" w:bidi="ar-SA"/>
      </w:rPr>
    </w:lvl>
    <w:lvl w:ilvl="5" w:tplc="E3CCBFAA">
      <w:numFmt w:val="bullet"/>
      <w:lvlText w:val="•"/>
      <w:lvlJc w:val="left"/>
      <w:pPr>
        <w:ind w:left="5641" w:hanging="720"/>
      </w:pPr>
      <w:rPr>
        <w:rFonts w:hint="default"/>
        <w:lang w:val="es-ES" w:eastAsia="en-US" w:bidi="ar-SA"/>
      </w:rPr>
    </w:lvl>
    <w:lvl w:ilvl="6" w:tplc="8D42ACD4">
      <w:numFmt w:val="bullet"/>
      <w:lvlText w:val="•"/>
      <w:lvlJc w:val="left"/>
      <w:pPr>
        <w:ind w:left="6498" w:hanging="720"/>
      </w:pPr>
      <w:rPr>
        <w:rFonts w:hint="default"/>
        <w:lang w:val="es-ES" w:eastAsia="en-US" w:bidi="ar-SA"/>
      </w:rPr>
    </w:lvl>
    <w:lvl w:ilvl="7" w:tplc="E47295FA">
      <w:numFmt w:val="bullet"/>
      <w:lvlText w:val="•"/>
      <w:lvlJc w:val="left"/>
      <w:pPr>
        <w:ind w:left="7354" w:hanging="720"/>
      </w:pPr>
      <w:rPr>
        <w:rFonts w:hint="default"/>
        <w:lang w:val="es-ES" w:eastAsia="en-US" w:bidi="ar-SA"/>
      </w:rPr>
    </w:lvl>
    <w:lvl w:ilvl="8" w:tplc="23CE0874">
      <w:numFmt w:val="bullet"/>
      <w:lvlText w:val="•"/>
      <w:lvlJc w:val="left"/>
      <w:pPr>
        <w:ind w:left="8210" w:hanging="720"/>
      </w:pPr>
      <w:rPr>
        <w:rFonts w:hint="default"/>
        <w:lang w:val="es-ES" w:eastAsia="en-US" w:bidi="ar-SA"/>
      </w:rPr>
    </w:lvl>
  </w:abstractNum>
  <w:abstractNum w:abstractNumId="13" w15:restartNumberingAfterBreak="0">
    <w:nsid w:val="1C49559E"/>
    <w:multiLevelType w:val="hybridMultilevel"/>
    <w:tmpl w:val="BA0842E0"/>
    <w:lvl w:ilvl="0" w:tplc="8C204FD2">
      <w:start w:val="1"/>
      <w:numFmt w:val="lowerRoman"/>
      <w:lvlText w:val="(%1)"/>
      <w:lvlJc w:val="right"/>
      <w:pPr>
        <w:tabs>
          <w:tab w:val="num" w:pos="540"/>
        </w:tabs>
        <w:ind w:left="540" w:hanging="180"/>
      </w:pPr>
      <w:rPr>
        <w:rFonts w:cs="Times New Roman" w:hint="default"/>
      </w:rPr>
    </w:lvl>
    <w:lvl w:ilvl="1" w:tplc="0C0A0003" w:tentative="1">
      <w:start w:val="1"/>
      <w:numFmt w:val="bullet"/>
      <w:lvlText w:val="o"/>
      <w:lvlJc w:val="left"/>
      <w:pPr>
        <w:tabs>
          <w:tab w:val="num" w:pos="1440"/>
        </w:tabs>
        <w:ind w:left="1440" w:hanging="360"/>
      </w:pPr>
      <w:rPr>
        <w:rFonts w:ascii="Courier New" w:hAnsi="Courier New" w:hint="default"/>
      </w:rPr>
    </w:lvl>
    <w:lvl w:ilvl="2" w:tplc="0C0A0005" w:tentative="1">
      <w:start w:val="1"/>
      <w:numFmt w:val="bullet"/>
      <w:lvlText w:val=""/>
      <w:lvlJc w:val="left"/>
      <w:pPr>
        <w:tabs>
          <w:tab w:val="num" w:pos="2160"/>
        </w:tabs>
        <w:ind w:left="2160" w:hanging="360"/>
      </w:pPr>
      <w:rPr>
        <w:rFonts w:ascii="Wingdings" w:hAnsi="Wingdings" w:hint="default"/>
      </w:rPr>
    </w:lvl>
    <w:lvl w:ilvl="3" w:tplc="0C0A0001" w:tentative="1">
      <w:start w:val="1"/>
      <w:numFmt w:val="bullet"/>
      <w:lvlText w:val=""/>
      <w:lvlJc w:val="left"/>
      <w:pPr>
        <w:tabs>
          <w:tab w:val="num" w:pos="2880"/>
        </w:tabs>
        <w:ind w:left="2880" w:hanging="360"/>
      </w:pPr>
      <w:rPr>
        <w:rFonts w:ascii="Symbol" w:hAnsi="Symbol" w:hint="default"/>
      </w:rPr>
    </w:lvl>
    <w:lvl w:ilvl="4" w:tplc="0C0A0003" w:tentative="1">
      <w:start w:val="1"/>
      <w:numFmt w:val="bullet"/>
      <w:lvlText w:val="o"/>
      <w:lvlJc w:val="left"/>
      <w:pPr>
        <w:tabs>
          <w:tab w:val="num" w:pos="3600"/>
        </w:tabs>
        <w:ind w:left="3600" w:hanging="360"/>
      </w:pPr>
      <w:rPr>
        <w:rFonts w:ascii="Courier New" w:hAnsi="Courier New" w:hint="default"/>
      </w:rPr>
    </w:lvl>
    <w:lvl w:ilvl="5" w:tplc="0C0A0005" w:tentative="1">
      <w:start w:val="1"/>
      <w:numFmt w:val="bullet"/>
      <w:lvlText w:val=""/>
      <w:lvlJc w:val="left"/>
      <w:pPr>
        <w:tabs>
          <w:tab w:val="num" w:pos="4320"/>
        </w:tabs>
        <w:ind w:left="4320" w:hanging="360"/>
      </w:pPr>
      <w:rPr>
        <w:rFonts w:ascii="Wingdings" w:hAnsi="Wingdings" w:hint="default"/>
      </w:rPr>
    </w:lvl>
    <w:lvl w:ilvl="6" w:tplc="0C0A0001" w:tentative="1">
      <w:start w:val="1"/>
      <w:numFmt w:val="bullet"/>
      <w:lvlText w:val=""/>
      <w:lvlJc w:val="left"/>
      <w:pPr>
        <w:tabs>
          <w:tab w:val="num" w:pos="5040"/>
        </w:tabs>
        <w:ind w:left="5040" w:hanging="360"/>
      </w:pPr>
      <w:rPr>
        <w:rFonts w:ascii="Symbol" w:hAnsi="Symbol" w:hint="default"/>
      </w:rPr>
    </w:lvl>
    <w:lvl w:ilvl="7" w:tplc="0C0A0003" w:tentative="1">
      <w:start w:val="1"/>
      <w:numFmt w:val="bullet"/>
      <w:lvlText w:val="o"/>
      <w:lvlJc w:val="left"/>
      <w:pPr>
        <w:tabs>
          <w:tab w:val="num" w:pos="5760"/>
        </w:tabs>
        <w:ind w:left="5760" w:hanging="360"/>
      </w:pPr>
      <w:rPr>
        <w:rFonts w:ascii="Courier New" w:hAnsi="Courier New" w:hint="default"/>
      </w:rPr>
    </w:lvl>
    <w:lvl w:ilvl="8" w:tplc="0C0A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1DC36D99"/>
    <w:multiLevelType w:val="hybridMultilevel"/>
    <w:tmpl w:val="05D8A6AE"/>
    <w:lvl w:ilvl="0" w:tplc="2C0A0017">
      <w:start w:val="1"/>
      <w:numFmt w:val="lowerLetter"/>
      <w:lvlText w:val="%1)"/>
      <w:lvlJc w:val="left"/>
      <w:pPr>
        <w:ind w:left="720" w:hanging="360"/>
      </w:pPr>
      <w:rPr>
        <w:rFonts w:cs="Times New Roman" w:hint="default"/>
      </w:rPr>
    </w:lvl>
    <w:lvl w:ilvl="1" w:tplc="2C0A0019" w:tentative="1">
      <w:start w:val="1"/>
      <w:numFmt w:val="lowerLetter"/>
      <w:lvlText w:val="%2."/>
      <w:lvlJc w:val="left"/>
      <w:pPr>
        <w:ind w:left="1440" w:hanging="360"/>
      </w:pPr>
      <w:rPr>
        <w:rFonts w:cs="Times New Roman"/>
      </w:rPr>
    </w:lvl>
    <w:lvl w:ilvl="2" w:tplc="2C0A001B" w:tentative="1">
      <w:start w:val="1"/>
      <w:numFmt w:val="lowerRoman"/>
      <w:lvlText w:val="%3."/>
      <w:lvlJc w:val="right"/>
      <w:pPr>
        <w:ind w:left="2160" w:hanging="180"/>
      </w:pPr>
      <w:rPr>
        <w:rFonts w:cs="Times New Roman"/>
      </w:rPr>
    </w:lvl>
    <w:lvl w:ilvl="3" w:tplc="2C0A000F" w:tentative="1">
      <w:start w:val="1"/>
      <w:numFmt w:val="decimal"/>
      <w:lvlText w:val="%4."/>
      <w:lvlJc w:val="left"/>
      <w:pPr>
        <w:ind w:left="2880" w:hanging="360"/>
      </w:pPr>
      <w:rPr>
        <w:rFonts w:cs="Times New Roman"/>
      </w:rPr>
    </w:lvl>
    <w:lvl w:ilvl="4" w:tplc="2C0A0019" w:tentative="1">
      <w:start w:val="1"/>
      <w:numFmt w:val="lowerLetter"/>
      <w:lvlText w:val="%5."/>
      <w:lvlJc w:val="left"/>
      <w:pPr>
        <w:ind w:left="3600" w:hanging="360"/>
      </w:pPr>
      <w:rPr>
        <w:rFonts w:cs="Times New Roman"/>
      </w:rPr>
    </w:lvl>
    <w:lvl w:ilvl="5" w:tplc="2C0A001B" w:tentative="1">
      <w:start w:val="1"/>
      <w:numFmt w:val="lowerRoman"/>
      <w:lvlText w:val="%6."/>
      <w:lvlJc w:val="right"/>
      <w:pPr>
        <w:ind w:left="4320" w:hanging="180"/>
      </w:pPr>
      <w:rPr>
        <w:rFonts w:cs="Times New Roman"/>
      </w:rPr>
    </w:lvl>
    <w:lvl w:ilvl="6" w:tplc="2C0A000F" w:tentative="1">
      <w:start w:val="1"/>
      <w:numFmt w:val="decimal"/>
      <w:lvlText w:val="%7."/>
      <w:lvlJc w:val="left"/>
      <w:pPr>
        <w:ind w:left="5040" w:hanging="360"/>
      </w:pPr>
      <w:rPr>
        <w:rFonts w:cs="Times New Roman"/>
      </w:rPr>
    </w:lvl>
    <w:lvl w:ilvl="7" w:tplc="2C0A0019" w:tentative="1">
      <w:start w:val="1"/>
      <w:numFmt w:val="lowerLetter"/>
      <w:lvlText w:val="%8."/>
      <w:lvlJc w:val="left"/>
      <w:pPr>
        <w:ind w:left="5760" w:hanging="360"/>
      </w:pPr>
      <w:rPr>
        <w:rFonts w:cs="Times New Roman"/>
      </w:rPr>
    </w:lvl>
    <w:lvl w:ilvl="8" w:tplc="2C0A001B" w:tentative="1">
      <w:start w:val="1"/>
      <w:numFmt w:val="lowerRoman"/>
      <w:lvlText w:val="%9."/>
      <w:lvlJc w:val="right"/>
      <w:pPr>
        <w:ind w:left="6480" w:hanging="180"/>
      </w:pPr>
      <w:rPr>
        <w:rFonts w:cs="Times New Roman"/>
      </w:rPr>
    </w:lvl>
  </w:abstractNum>
  <w:abstractNum w:abstractNumId="15" w15:restartNumberingAfterBreak="0">
    <w:nsid w:val="1F49653E"/>
    <w:multiLevelType w:val="hybridMultilevel"/>
    <w:tmpl w:val="87A66676"/>
    <w:lvl w:ilvl="0" w:tplc="2CDC75D0">
      <w:start w:val="1"/>
      <w:numFmt w:val="lowerLetter"/>
      <w:lvlText w:val="(%1)"/>
      <w:lvlJc w:val="left"/>
      <w:pPr>
        <w:ind w:left="285" w:hanging="267"/>
      </w:pPr>
      <w:rPr>
        <w:rFonts w:ascii="Times New Roman" w:eastAsia="Times New Roman" w:hAnsi="Times New Roman" w:cs="Times New Roman" w:hint="default"/>
        <w:b w:val="0"/>
        <w:bCs w:val="0"/>
        <w:i w:val="0"/>
        <w:iCs w:val="0"/>
        <w:spacing w:val="-1"/>
        <w:w w:val="100"/>
        <w:sz w:val="18"/>
        <w:szCs w:val="18"/>
        <w:lang w:val="es-ES" w:eastAsia="en-US" w:bidi="ar-SA"/>
      </w:rPr>
    </w:lvl>
    <w:lvl w:ilvl="1" w:tplc="151E5D76">
      <w:numFmt w:val="bullet"/>
      <w:lvlText w:val="•"/>
      <w:lvlJc w:val="left"/>
      <w:pPr>
        <w:ind w:left="1244" w:hanging="267"/>
      </w:pPr>
      <w:rPr>
        <w:rFonts w:hint="default"/>
        <w:lang w:val="es-ES" w:eastAsia="en-US" w:bidi="ar-SA"/>
      </w:rPr>
    </w:lvl>
    <w:lvl w:ilvl="2" w:tplc="01C2D7A0">
      <w:numFmt w:val="bullet"/>
      <w:lvlText w:val="•"/>
      <w:lvlJc w:val="left"/>
      <w:pPr>
        <w:ind w:left="2208" w:hanging="267"/>
      </w:pPr>
      <w:rPr>
        <w:rFonts w:hint="default"/>
        <w:lang w:val="es-ES" w:eastAsia="en-US" w:bidi="ar-SA"/>
      </w:rPr>
    </w:lvl>
    <w:lvl w:ilvl="3" w:tplc="9CB6790E">
      <w:numFmt w:val="bullet"/>
      <w:lvlText w:val="•"/>
      <w:lvlJc w:val="left"/>
      <w:pPr>
        <w:ind w:left="3173" w:hanging="267"/>
      </w:pPr>
      <w:rPr>
        <w:rFonts w:hint="default"/>
        <w:lang w:val="es-ES" w:eastAsia="en-US" w:bidi="ar-SA"/>
      </w:rPr>
    </w:lvl>
    <w:lvl w:ilvl="4" w:tplc="AA783BB0">
      <w:numFmt w:val="bullet"/>
      <w:lvlText w:val="•"/>
      <w:lvlJc w:val="left"/>
      <w:pPr>
        <w:ind w:left="4137" w:hanging="267"/>
      </w:pPr>
      <w:rPr>
        <w:rFonts w:hint="default"/>
        <w:lang w:val="es-ES" w:eastAsia="en-US" w:bidi="ar-SA"/>
      </w:rPr>
    </w:lvl>
    <w:lvl w:ilvl="5" w:tplc="22C89406">
      <w:numFmt w:val="bullet"/>
      <w:lvlText w:val="•"/>
      <w:lvlJc w:val="left"/>
      <w:pPr>
        <w:ind w:left="5101" w:hanging="267"/>
      </w:pPr>
      <w:rPr>
        <w:rFonts w:hint="default"/>
        <w:lang w:val="es-ES" w:eastAsia="en-US" w:bidi="ar-SA"/>
      </w:rPr>
    </w:lvl>
    <w:lvl w:ilvl="6" w:tplc="49662000">
      <w:numFmt w:val="bullet"/>
      <w:lvlText w:val="•"/>
      <w:lvlJc w:val="left"/>
      <w:pPr>
        <w:ind w:left="6066" w:hanging="267"/>
      </w:pPr>
      <w:rPr>
        <w:rFonts w:hint="default"/>
        <w:lang w:val="es-ES" w:eastAsia="en-US" w:bidi="ar-SA"/>
      </w:rPr>
    </w:lvl>
    <w:lvl w:ilvl="7" w:tplc="F086E020">
      <w:numFmt w:val="bullet"/>
      <w:lvlText w:val="•"/>
      <w:lvlJc w:val="left"/>
      <w:pPr>
        <w:ind w:left="7030" w:hanging="267"/>
      </w:pPr>
      <w:rPr>
        <w:rFonts w:hint="default"/>
        <w:lang w:val="es-ES" w:eastAsia="en-US" w:bidi="ar-SA"/>
      </w:rPr>
    </w:lvl>
    <w:lvl w:ilvl="8" w:tplc="CC80D4FA">
      <w:numFmt w:val="bullet"/>
      <w:lvlText w:val="•"/>
      <w:lvlJc w:val="left"/>
      <w:pPr>
        <w:ind w:left="7994" w:hanging="267"/>
      </w:pPr>
      <w:rPr>
        <w:rFonts w:hint="default"/>
        <w:lang w:val="es-ES" w:eastAsia="en-US" w:bidi="ar-SA"/>
      </w:rPr>
    </w:lvl>
  </w:abstractNum>
  <w:abstractNum w:abstractNumId="16" w15:restartNumberingAfterBreak="0">
    <w:nsid w:val="1FBB6DB1"/>
    <w:multiLevelType w:val="hybridMultilevel"/>
    <w:tmpl w:val="02C224A2"/>
    <w:lvl w:ilvl="0" w:tplc="A9D26EAA">
      <w:start w:val="1"/>
      <w:numFmt w:val="lowerLetter"/>
      <w:lvlText w:val="(%1)"/>
      <w:lvlJc w:val="left"/>
      <w:pPr>
        <w:ind w:left="530" w:hanging="245"/>
      </w:pPr>
      <w:rPr>
        <w:rFonts w:ascii="Times New Roman" w:eastAsia="Times New Roman" w:hAnsi="Times New Roman" w:cs="Times New Roman" w:hint="default"/>
        <w:b w:val="0"/>
        <w:bCs w:val="0"/>
        <w:i w:val="0"/>
        <w:iCs w:val="0"/>
        <w:spacing w:val="-1"/>
        <w:w w:val="100"/>
        <w:sz w:val="18"/>
        <w:szCs w:val="18"/>
        <w:lang w:val="es-ES" w:eastAsia="en-US" w:bidi="ar-SA"/>
      </w:rPr>
    </w:lvl>
    <w:lvl w:ilvl="1" w:tplc="FD08D170">
      <w:numFmt w:val="bullet"/>
      <w:lvlText w:val="•"/>
      <w:lvlJc w:val="left"/>
      <w:pPr>
        <w:ind w:left="1478" w:hanging="245"/>
      </w:pPr>
      <w:rPr>
        <w:rFonts w:hint="default"/>
        <w:lang w:val="es-ES" w:eastAsia="en-US" w:bidi="ar-SA"/>
      </w:rPr>
    </w:lvl>
    <w:lvl w:ilvl="2" w:tplc="6F64BA98">
      <w:numFmt w:val="bullet"/>
      <w:lvlText w:val="•"/>
      <w:lvlJc w:val="left"/>
      <w:pPr>
        <w:ind w:left="2416" w:hanging="245"/>
      </w:pPr>
      <w:rPr>
        <w:rFonts w:hint="default"/>
        <w:lang w:val="es-ES" w:eastAsia="en-US" w:bidi="ar-SA"/>
      </w:rPr>
    </w:lvl>
    <w:lvl w:ilvl="3" w:tplc="F12E38AC">
      <w:numFmt w:val="bullet"/>
      <w:lvlText w:val="•"/>
      <w:lvlJc w:val="left"/>
      <w:pPr>
        <w:ind w:left="3355" w:hanging="245"/>
      </w:pPr>
      <w:rPr>
        <w:rFonts w:hint="default"/>
        <w:lang w:val="es-ES" w:eastAsia="en-US" w:bidi="ar-SA"/>
      </w:rPr>
    </w:lvl>
    <w:lvl w:ilvl="4" w:tplc="7DC443E0">
      <w:numFmt w:val="bullet"/>
      <w:lvlText w:val="•"/>
      <w:lvlJc w:val="left"/>
      <w:pPr>
        <w:ind w:left="4293" w:hanging="245"/>
      </w:pPr>
      <w:rPr>
        <w:rFonts w:hint="default"/>
        <w:lang w:val="es-ES" w:eastAsia="en-US" w:bidi="ar-SA"/>
      </w:rPr>
    </w:lvl>
    <w:lvl w:ilvl="5" w:tplc="5DE0F5FE">
      <w:numFmt w:val="bullet"/>
      <w:lvlText w:val="•"/>
      <w:lvlJc w:val="left"/>
      <w:pPr>
        <w:ind w:left="5231" w:hanging="245"/>
      </w:pPr>
      <w:rPr>
        <w:rFonts w:hint="default"/>
        <w:lang w:val="es-ES" w:eastAsia="en-US" w:bidi="ar-SA"/>
      </w:rPr>
    </w:lvl>
    <w:lvl w:ilvl="6" w:tplc="9DD8E72C">
      <w:numFmt w:val="bullet"/>
      <w:lvlText w:val="•"/>
      <w:lvlJc w:val="left"/>
      <w:pPr>
        <w:ind w:left="6170" w:hanging="245"/>
      </w:pPr>
      <w:rPr>
        <w:rFonts w:hint="default"/>
        <w:lang w:val="es-ES" w:eastAsia="en-US" w:bidi="ar-SA"/>
      </w:rPr>
    </w:lvl>
    <w:lvl w:ilvl="7" w:tplc="36FE1870">
      <w:numFmt w:val="bullet"/>
      <w:lvlText w:val="•"/>
      <w:lvlJc w:val="left"/>
      <w:pPr>
        <w:ind w:left="7108" w:hanging="245"/>
      </w:pPr>
      <w:rPr>
        <w:rFonts w:hint="default"/>
        <w:lang w:val="es-ES" w:eastAsia="en-US" w:bidi="ar-SA"/>
      </w:rPr>
    </w:lvl>
    <w:lvl w:ilvl="8" w:tplc="D786A680">
      <w:numFmt w:val="bullet"/>
      <w:lvlText w:val="•"/>
      <w:lvlJc w:val="left"/>
      <w:pPr>
        <w:ind w:left="8046" w:hanging="245"/>
      </w:pPr>
      <w:rPr>
        <w:rFonts w:hint="default"/>
        <w:lang w:val="es-ES" w:eastAsia="en-US" w:bidi="ar-SA"/>
      </w:rPr>
    </w:lvl>
  </w:abstractNum>
  <w:abstractNum w:abstractNumId="17" w15:restartNumberingAfterBreak="0">
    <w:nsid w:val="22E1463C"/>
    <w:multiLevelType w:val="hybridMultilevel"/>
    <w:tmpl w:val="A98CECCE"/>
    <w:lvl w:ilvl="0" w:tplc="C982191C">
      <w:start w:val="5"/>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18" w15:restartNumberingAfterBreak="0">
    <w:nsid w:val="23AA6AC0"/>
    <w:multiLevelType w:val="hybridMultilevel"/>
    <w:tmpl w:val="0FF0C352"/>
    <w:lvl w:ilvl="0" w:tplc="B532C23C">
      <w:start w:val="1"/>
      <w:numFmt w:val="lowerRoman"/>
      <w:lvlText w:val="(%1)"/>
      <w:lvlJc w:val="left"/>
      <w:pPr>
        <w:ind w:left="1685" w:hanging="692"/>
      </w:pPr>
      <w:rPr>
        <w:rFonts w:ascii="Times New Roman" w:eastAsia="Times New Roman" w:hAnsi="Times New Roman" w:cs="Times New Roman" w:hint="default"/>
        <w:b w:val="0"/>
        <w:bCs w:val="0"/>
        <w:i w:val="0"/>
        <w:iCs w:val="0"/>
        <w:spacing w:val="0"/>
        <w:w w:val="100"/>
        <w:sz w:val="18"/>
        <w:szCs w:val="18"/>
        <w:lang w:val="es-ES" w:eastAsia="en-US" w:bidi="ar-SA"/>
      </w:rPr>
    </w:lvl>
    <w:lvl w:ilvl="1" w:tplc="18AE1A9E">
      <w:numFmt w:val="bullet"/>
      <w:lvlText w:val="•"/>
      <w:lvlJc w:val="left"/>
      <w:pPr>
        <w:ind w:left="2504" w:hanging="692"/>
      </w:pPr>
      <w:rPr>
        <w:rFonts w:hint="default"/>
        <w:lang w:val="es-ES" w:eastAsia="en-US" w:bidi="ar-SA"/>
      </w:rPr>
    </w:lvl>
    <w:lvl w:ilvl="2" w:tplc="99BE8D4C">
      <w:numFmt w:val="bullet"/>
      <w:lvlText w:val="•"/>
      <w:lvlJc w:val="left"/>
      <w:pPr>
        <w:ind w:left="3328" w:hanging="692"/>
      </w:pPr>
      <w:rPr>
        <w:rFonts w:hint="default"/>
        <w:lang w:val="es-ES" w:eastAsia="en-US" w:bidi="ar-SA"/>
      </w:rPr>
    </w:lvl>
    <w:lvl w:ilvl="3" w:tplc="1794E67C">
      <w:numFmt w:val="bullet"/>
      <w:lvlText w:val="•"/>
      <w:lvlJc w:val="left"/>
      <w:pPr>
        <w:ind w:left="4153" w:hanging="692"/>
      </w:pPr>
      <w:rPr>
        <w:rFonts w:hint="default"/>
        <w:lang w:val="es-ES" w:eastAsia="en-US" w:bidi="ar-SA"/>
      </w:rPr>
    </w:lvl>
    <w:lvl w:ilvl="4" w:tplc="BEA0B752">
      <w:numFmt w:val="bullet"/>
      <w:lvlText w:val="•"/>
      <w:lvlJc w:val="left"/>
      <w:pPr>
        <w:ind w:left="4977" w:hanging="692"/>
      </w:pPr>
      <w:rPr>
        <w:rFonts w:hint="default"/>
        <w:lang w:val="es-ES" w:eastAsia="en-US" w:bidi="ar-SA"/>
      </w:rPr>
    </w:lvl>
    <w:lvl w:ilvl="5" w:tplc="34E21B9E">
      <w:numFmt w:val="bullet"/>
      <w:lvlText w:val="•"/>
      <w:lvlJc w:val="left"/>
      <w:pPr>
        <w:ind w:left="5801" w:hanging="692"/>
      </w:pPr>
      <w:rPr>
        <w:rFonts w:hint="default"/>
        <w:lang w:val="es-ES" w:eastAsia="en-US" w:bidi="ar-SA"/>
      </w:rPr>
    </w:lvl>
    <w:lvl w:ilvl="6" w:tplc="F5D801D2">
      <w:numFmt w:val="bullet"/>
      <w:lvlText w:val="•"/>
      <w:lvlJc w:val="left"/>
      <w:pPr>
        <w:ind w:left="6626" w:hanging="692"/>
      </w:pPr>
      <w:rPr>
        <w:rFonts w:hint="default"/>
        <w:lang w:val="es-ES" w:eastAsia="en-US" w:bidi="ar-SA"/>
      </w:rPr>
    </w:lvl>
    <w:lvl w:ilvl="7" w:tplc="560A1D60">
      <w:numFmt w:val="bullet"/>
      <w:lvlText w:val="•"/>
      <w:lvlJc w:val="left"/>
      <w:pPr>
        <w:ind w:left="7450" w:hanging="692"/>
      </w:pPr>
      <w:rPr>
        <w:rFonts w:hint="default"/>
        <w:lang w:val="es-ES" w:eastAsia="en-US" w:bidi="ar-SA"/>
      </w:rPr>
    </w:lvl>
    <w:lvl w:ilvl="8" w:tplc="384ADCA8">
      <w:numFmt w:val="bullet"/>
      <w:lvlText w:val="•"/>
      <w:lvlJc w:val="left"/>
      <w:pPr>
        <w:ind w:left="8274" w:hanging="692"/>
      </w:pPr>
      <w:rPr>
        <w:rFonts w:hint="default"/>
        <w:lang w:val="es-ES" w:eastAsia="en-US" w:bidi="ar-SA"/>
      </w:rPr>
    </w:lvl>
  </w:abstractNum>
  <w:abstractNum w:abstractNumId="19" w15:restartNumberingAfterBreak="0">
    <w:nsid w:val="25A43CF8"/>
    <w:multiLevelType w:val="hybridMultilevel"/>
    <w:tmpl w:val="5C3CC4FC"/>
    <w:lvl w:ilvl="0" w:tplc="93022F7A">
      <w:start w:val="4"/>
      <w:numFmt w:val="lowerRoman"/>
      <w:lvlText w:val="(%1)"/>
      <w:lvlJc w:val="left"/>
      <w:pPr>
        <w:ind w:left="1685" w:hanging="699"/>
      </w:pPr>
      <w:rPr>
        <w:rFonts w:ascii="Times New Roman" w:eastAsia="Times New Roman" w:hAnsi="Times New Roman" w:cs="Times New Roman" w:hint="default"/>
        <w:b w:val="0"/>
        <w:bCs w:val="0"/>
        <w:i w:val="0"/>
        <w:iCs w:val="0"/>
        <w:spacing w:val="0"/>
        <w:w w:val="100"/>
        <w:sz w:val="18"/>
        <w:szCs w:val="18"/>
        <w:lang w:val="es-ES" w:eastAsia="en-US" w:bidi="ar-SA"/>
      </w:rPr>
    </w:lvl>
    <w:lvl w:ilvl="1" w:tplc="DCD0B0E6">
      <w:numFmt w:val="bullet"/>
      <w:lvlText w:val="•"/>
      <w:lvlJc w:val="left"/>
      <w:pPr>
        <w:ind w:left="2504" w:hanging="699"/>
      </w:pPr>
      <w:rPr>
        <w:rFonts w:hint="default"/>
        <w:lang w:val="es-ES" w:eastAsia="en-US" w:bidi="ar-SA"/>
      </w:rPr>
    </w:lvl>
    <w:lvl w:ilvl="2" w:tplc="FF84FCA4">
      <w:numFmt w:val="bullet"/>
      <w:lvlText w:val="•"/>
      <w:lvlJc w:val="left"/>
      <w:pPr>
        <w:ind w:left="3328" w:hanging="699"/>
      </w:pPr>
      <w:rPr>
        <w:rFonts w:hint="default"/>
        <w:lang w:val="es-ES" w:eastAsia="en-US" w:bidi="ar-SA"/>
      </w:rPr>
    </w:lvl>
    <w:lvl w:ilvl="3" w:tplc="B4709D60">
      <w:numFmt w:val="bullet"/>
      <w:lvlText w:val="•"/>
      <w:lvlJc w:val="left"/>
      <w:pPr>
        <w:ind w:left="4153" w:hanging="699"/>
      </w:pPr>
      <w:rPr>
        <w:rFonts w:hint="default"/>
        <w:lang w:val="es-ES" w:eastAsia="en-US" w:bidi="ar-SA"/>
      </w:rPr>
    </w:lvl>
    <w:lvl w:ilvl="4" w:tplc="D7849922">
      <w:numFmt w:val="bullet"/>
      <w:lvlText w:val="•"/>
      <w:lvlJc w:val="left"/>
      <w:pPr>
        <w:ind w:left="4977" w:hanging="699"/>
      </w:pPr>
      <w:rPr>
        <w:rFonts w:hint="default"/>
        <w:lang w:val="es-ES" w:eastAsia="en-US" w:bidi="ar-SA"/>
      </w:rPr>
    </w:lvl>
    <w:lvl w:ilvl="5" w:tplc="124EB106">
      <w:numFmt w:val="bullet"/>
      <w:lvlText w:val="•"/>
      <w:lvlJc w:val="left"/>
      <w:pPr>
        <w:ind w:left="5801" w:hanging="699"/>
      </w:pPr>
      <w:rPr>
        <w:rFonts w:hint="default"/>
        <w:lang w:val="es-ES" w:eastAsia="en-US" w:bidi="ar-SA"/>
      </w:rPr>
    </w:lvl>
    <w:lvl w:ilvl="6" w:tplc="BEE4C77C">
      <w:numFmt w:val="bullet"/>
      <w:lvlText w:val="•"/>
      <w:lvlJc w:val="left"/>
      <w:pPr>
        <w:ind w:left="6626" w:hanging="699"/>
      </w:pPr>
      <w:rPr>
        <w:rFonts w:hint="default"/>
        <w:lang w:val="es-ES" w:eastAsia="en-US" w:bidi="ar-SA"/>
      </w:rPr>
    </w:lvl>
    <w:lvl w:ilvl="7" w:tplc="8800CC2C">
      <w:numFmt w:val="bullet"/>
      <w:lvlText w:val="•"/>
      <w:lvlJc w:val="left"/>
      <w:pPr>
        <w:ind w:left="7450" w:hanging="699"/>
      </w:pPr>
      <w:rPr>
        <w:rFonts w:hint="default"/>
        <w:lang w:val="es-ES" w:eastAsia="en-US" w:bidi="ar-SA"/>
      </w:rPr>
    </w:lvl>
    <w:lvl w:ilvl="8" w:tplc="2EE0B6B4">
      <w:numFmt w:val="bullet"/>
      <w:lvlText w:val="•"/>
      <w:lvlJc w:val="left"/>
      <w:pPr>
        <w:ind w:left="8274" w:hanging="699"/>
      </w:pPr>
      <w:rPr>
        <w:rFonts w:hint="default"/>
        <w:lang w:val="es-ES" w:eastAsia="en-US" w:bidi="ar-SA"/>
      </w:rPr>
    </w:lvl>
  </w:abstractNum>
  <w:abstractNum w:abstractNumId="20" w15:restartNumberingAfterBreak="0">
    <w:nsid w:val="261B096D"/>
    <w:multiLevelType w:val="hybridMultilevel"/>
    <w:tmpl w:val="766CA302"/>
    <w:lvl w:ilvl="0" w:tplc="2E4EBF42">
      <w:start w:val="1"/>
      <w:numFmt w:val="lowerRoman"/>
      <w:lvlText w:val="(%1)"/>
      <w:lvlJc w:val="left"/>
      <w:pPr>
        <w:ind w:left="1713"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1" w:tplc="F7123222">
      <w:numFmt w:val="bullet"/>
      <w:lvlText w:val="•"/>
      <w:lvlJc w:val="left"/>
      <w:pPr>
        <w:ind w:left="2540" w:hanging="720"/>
      </w:pPr>
      <w:rPr>
        <w:rFonts w:hint="default"/>
        <w:lang w:val="es-ES" w:eastAsia="en-US" w:bidi="ar-SA"/>
      </w:rPr>
    </w:lvl>
    <w:lvl w:ilvl="2" w:tplc="947E2CB8">
      <w:numFmt w:val="bullet"/>
      <w:lvlText w:val="•"/>
      <w:lvlJc w:val="left"/>
      <w:pPr>
        <w:ind w:left="3360" w:hanging="720"/>
      </w:pPr>
      <w:rPr>
        <w:rFonts w:hint="default"/>
        <w:lang w:val="es-ES" w:eastAsia="en-US" w:bidi="ar-SA"/>
      </w:rPr>
    </w:lvl>
    <w:lvl w:ilvl="3" w:tplc="D40EB6CA">
      <w:numFmt w:val="bullet"/>
      <w:lvlText w:val="•"/>
      <w:lvlJc w:val="left"/>
      <w:pPr>
        <w:ind w:left="4181" w:hanging="720"/>
      </w:pPr>
      <w:rPr>
        <w:rFonts w:hint="default"/>
        <w:lang w:val="es-ES" w:eastAsia="en-US" w:bidi="ar-SA"/>
      </w:rPr>
    </w:lvl>
    <w:lvl w:ilvl="4" w:tplc="E9D2C3E0">
      <w:numFmt w:val="bullet"/>
      <w:lvlText w:val="•"/>
      <w:lvlJc w:val="left"/>
      <w:pPr>
        <w:ind w:left="5001" w:hanging="720"/>
      </w:pPr>
      <w:rPr>
        <w:rFonts w:hint="default"/>
        <w:lang w:val="es-ES" w:eastAsia="en-US" w:bidi="ar-SA"/>
      </w:rPr>
    </w:lvl>
    <w:lvl w:ilvl="5" w:tplc="F86C0A12">
      <w:numFmt w:val="bullet"/>
      <w:lvlText w:val="•"/>
      <w:lvlJc w:val="left"/>
      <w:pPr>
        <w:ind w:left="5821" w:hanging="720"/>
      </w:pPr>
      <w:rPr>
        <w:rFonts w:hint="default"/>
        <w:lang w:val="es-ES" w:eastAsia="en-US" w:bidi="ar-SA"/>
      </w:rPr>
    </w:lvl>
    <w:lvl w:ilvl="6" w:tplc="8F76288C">
      <w:numFmt w:val="bullet"/>
      <w:lvlText w:val="•"/>
      <w:lvlJc w:val="left"/>
      <w:pPr>
        <w:ind w:left="6642" w:hanging="720"/>
      </w:pPr>
      <w:rPr>
        <w:rFonts w:hint="default"/>
        <w:lang w:val="es-ES" w:eastAsia="en-US" w:bidi="ar-SA"/>
      </w:rPr>
    </w:lvl>
    <w:lvl w:ilvl="7" w:tplc="D4A8C31E">
      <w:numFmt w:val="bullet"/>
      <w:lvlText w:val="•"/>
      <w:lvlJc w:val="left"/>
      <w:pPr>
        <w:ind w:left="7462" w:hanging="720"/>
      </w:pPr>
      <w:rPr>
        <w:rFonts w:hint="default"/>
        <w:lang w:val="es-ES" w:eastAsia="en-US" w:bidi="ar-SA"/>
      </w:rPr>
    </w:lvl>
    <w:lvl w:ilvl="8" w:tplc="E376DAA8">
      <w:numFmt w:val="bullet"/>
      <w:lvlText w:val="•"/>
      <w:lvlJc w:val="left"/>
      <w:pPr>
        <w:ind w:left="8282" w:hanging="720"/>
      </w:pPr>
      <w:rPr>
        <w:rFonts w:hint="default"/>
        <w:lang w:val="es-ES" w:eastAsia="en-US" w:bidi="ar-SA"/>
      </w:rPr>
    </w:lvl>
  </w:abstractNum>
  <w:abstractNum w:abstractNumId="21" w15:restartNumberingAfterBreak="0">
    <w:nsid w:val="265E1B32"/>
    <w:multiLevelType w:val="hybridMultilevel"/>
    <w:tmpl w:val="AD1C7564"/>
    <w:lvl w:ilvl="0" w:tplc="FBD60C5E">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2" w15:restartNumberingAfterBreak="0">
    <w:nsid w:val="27D13124"/>
    <w:multiLevelType w:val="hybridMultilevel"/>
    <w:tmpl w:val="EFF2CF4E"/>
    <w:lvl w:ilvl="0" w:tplc="637C1A48">
      <w:start w:val="1"/>
      <w:numFmt w:val="lowerLetter"/>
      <w:lvlText w:val="(%1)"/>
      <w:lvlJc w:val="left"/>
      <w:pPr>
        <w:ind w:left="285" w:hanging="274"/>
      </w:pPr>
      <w:rPr>
        <w:rFonts w:ascii="Times New Roman" w:eastAsia="Times New Roman" w:hAnsi="Times New Roman" w:cs="Times New Roman" w:hint="default"/>
        <w:b w:val="0"/>
        <w:bCs w:val="0"/>
        <w:i w:val="0"/>
        <w:iCs w:val="0"/>
        <w:spacing w:val="-1"/>
        <w:w w:val="100"/>
        <w:sz w:val="18"/>
        <w:szCs w:val="18"/>
        <w:lang w:val="es-ES" w:eastAsia="en-US" w:bidi="ar-SA"/>
      </w:rPr>
    </w:lvl>
    <w:lvl w:ilvl="1" w:tplc="7D82431C">
      <w:numFmt w:val="bullet"/>
      <w:lvlText w:val="•"/>
      <w:lvlJc w:val="left"/>
      <w:pPr>
        <w:ind w:left="1244" w:hanging="274"/>
      </w:pPr>
      <w:rPr>
        <w:rFonts w:hint="default"/>
        <w:lang w:val="es-ES" w:eastAsia="en-US" w:bidi="ar-SA"/>
      </w:rPr>
    </w:lvl>
    <w:lvl w:ilvl="2" w:tplc="E6909E1A">
      <w:numFmt w:val="bullet"/>
      <w:lvlText w:val="•"/>
      <w:lvlJc w:val="left"/>
      <w:pPr>
        <w:ind w:left="2208" w:hanging="274"/>
      </w:pPr>
      <w:rPr>
        <w:rFonts w:hint="default"/>
        <w:lang w:val="es-ES" w:eastAsia="en-US" w:bidi="ar-SA"/>
      </w:rPr>
    </w:lvl>
    <w:lvl w:ilvl="3" w:tplc="CF629426">
      <w:numFmt w:val="bullet"/>
      <w:lvlText w:val="•"/>
      <w:lvlJc w:val="left"/>
      <w:pPr>
        <w:ind w:left="3173" w:hanging="274"/>
      </w:pPr>
      <w:rPr>
        <w:rFonts w:hint="default"/>
        <w:lang w:val="es-ES" w:eastAsia="en-US" w:bidi="ar-SA"/>
      </w:rPr>
    </w:lvl>
    <w:lvl w:ilvl="4" w:tplc="0B62EF4A">
      <w:numFmt w:val="bullet"/>
      <w:lvlText w:val="•"/>
      <w:lvlJc w:val="left"/>
      <w:pPr>
        <w:ind w:left="4137" w:hanging="274"/>
      </w:pPr>
      <w:rPr>
        <w:rFonts w:hint="default"/>
        <w:lang w:val="es-ES" w:eastAsia="en-US" w:bidi="ar-SA"/>
      </w:rPr>
    </w:lvl>
    <w:lvl w:ilvl="5" w:tplc="7ECCBEA4">
      <w:numFmt w:val="bullet"/>
      <w:lvlText w:val="•"/>
      <w:lvlJc w:val="left"/>
      <w:pPr>
        <w:ind w:left="5101" w:hanging="274"/>
      </w:pPr>
      <w:rPr>
        <w:rFonts w:hint="default"/>
        <w:lang w:val="es-ES" w:eastAsia="en-US" w:bidi="ar-SA"/>
      </w:rPr>
    </w:lvl>
    <w:lvl w:ilvl="6" w:tplc="107811D6">
      <w:numFmt w:val="bullet"/>
      <w:lvlText w:val="•"/>
      <w:lvlJc w:val="left"/>
      <w:pPr>
        <w:ind w:left="6066" w:hanging="274"/>
      </w:pPr>
      <w:rPr>
        <w:rFonts w:hint="default"/>
        <w:lang w:val="es-ES" w:eastAsia="en-US" w:bidi="ar-SA"/>
      </w:rPr>
    </w:lvl>
    <w:lvl w:ilvl="7" w:tplc="AA34FCFE">
      <w:numFmt w:val="bullet"/>
      <w:lvlText w:val="•"/>
      <w:lvlJc w:val="left"/>
      <w:pPr>
        <w:ind w:left="7030" w:hanging="274"/>
      </w:pPr>
      <w:rPr>
        <w:rFonts w:hint="default"/>
        <w:lang w:val="es-ES" w:eastAsia="en-US" w:bidi="ar-SA"/>
      </w:rPr>
    </w:lvl>
    <w:lvl w:ilvl="8" w:tplc="4FCE14CE">
      <w:numFmt w:val="bullet"/>
      <w:lvlText w:val="•"/>
      <w:lvlJc w:val="left"/>
      <w:pPr>
        <w:ind w:left="7994" w:hanging="274"/>
      </w:pPr>
      <w:rPr>
        <w:rFonts w:hint="default"/>
        <w:lang w:val="es-ES" w:eastAsia="en-US" w:bidi="ar-SA"/>
      </w:rPr>
    </w:lvl>
  </w:abstractNum>
  <w:abstractNum w:abstractNumId="23" w15:restartNumberingAfterBreak="0">
    <w:nsid w:val="29154648"/>
    <w:multiLevelType w:val="hybridMultilevel"/>
    <w:tmpl w:val="300A6420"/>
    <w:lvl w:ilvl="0" w:tplc="91E0AF28">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24" w15:restartNumberingAfterBreak="0">
    <w:nsid w:val="294D3596"/>
    <w:multiLevelType w:val="hybridMultilevel"/>
    <w:tmpl w:val="ED6E20A6"/>
    <w:lvl w:ilvl="0" w:tplc="CABE5466">
      <w:start w:val="1"/>
      <w:numFmt w:val="decimal"/>
      <w:lvlText w:val="(%1)"/>
      <w:lvlJc w:val="left"/>
      <w:pPr>
        <w:ind w:left="144" w:hanging="310"/>
      </w:pPr>
      <w:rPr>
        <w:rFonts w:ascii="Times New Roman" w:eastAsia="Times New Roman" w:hAnsi="Times New Roman" w:cs="Times New Roman" w:hint="default"/>
        <w:b w:val="0"/>
        <w:bCs w:val="0"/>
        <w:i/>
        <w:iCs/>
        <w:spacing w:val="0"/>
        <w:w w:val="100"/>
        <w:sz w:val="18"/>
        <w:szCs w:val="18"/>
        <w:lang w:val="es-ES" w:eastAsia="en-US" w:bidi="ar-SA"/>
      </w:rPr>
    </w:lvl>
    <w:lvl w:ilvl="1" w:tplc="431CF912">
      <w:start w:val="2"/>
      <w:numFmt w:val="upperLetter"/>
      <w:lvlText w:val="%2."/>
      <w:lvlJc w:val="left"/>
      <w:pPr>
        <w:ind w:left="285" w:hanging="735"/>
      </w:pPr>
      <w:rPr>
        <w:rFonts w:ascii="Times New Roman" w:eastAsia="Times New Roman" w:hAnsi="Times New Roman" w:cs="Times New Roman" w:hint="default"/>
        <w:b w:val="0"/>
        <w:bCs w:val="0"/>
        <w:i w:val="0"/>
        <w:iCs w:val="0"/>
        <w:spacing w:val="0"/>
        <w:w w:val="100"/>
        <w:sz w:val="18"/>
        <w:szCs w:val="18"/>
        <w:lang w:val="es-ES" w:eastAsia="en-US" w:bidi="ar-SA"/>
      </w:rPr>
    </w:lvl>
    <w:lvl w:ilvl="2" w:tplc="D5B286CC">
      <w:start w:val="1"/>
      <w:numFmt w:val="lowerRoman"/>
      <w:lvlText w:val="(%3)"/>
      <w:lvlJc w:val="left"/>
      <w:pPr>
        <w:ind w:left="285" w:hanging="708"/>
      </w:pPr>
      <w:rPr>
        <w:rFonts w:ascii="Times New Roman" w:eastAsia="Times New Roman" w:hAnsi="Times New Roman" w:cs="Times New Roman" w:hint="default"/>
        <w:b w:val="0"/>
        <w:bCs w:val="0"/>
        <w:i w:val="0"/>
        <w:iCs w:val="0"/>
        <w:spacing w:val="0"/>
        <w:w w:val="100"/>
        <w:sz w:val="18"/>
        <w:szCs w:val="18"/>
        <w:lang w:val="es-ES" w:eastAsia="en-US" w:bidi="ar-SA"/>
      </w:rPr>
    </w:lvl>
    <w:lvl w:ilvl="3" w:tplc="AE9C0A80">
      <w:numFmt w:val="bullet"/>
      <w:lvlText w:val="•"/>
      <w:lvlJc w:val="left"/>
      <w:pPr>
        <w:ind w:left="2422" w:hanging="708"/>
      </w:pPr>
      <w:rPr>
        <w:rFonts w:hint="default"/>
        <w:lang w:val="es-ES" w:eastAsia="en-US" w:bidi="ar-SA"/>
      </w:rPr>
    </w:lvl>
    <w:lvl w:ilvl="4" w:tplc="1ADCD530">
      <w:numFmt w:val="bullet"/>
      <w:lvlText w:val="•"/>
      <w:lvlJc w:val="left"/>
      <w:pPr>
        <w:ind w:left="3494" w:hanging="708"/>
      </w:pPr>
      <w:rPr>
        <w:rFonts w:hint="default"/>
        <w:lang w:val="es-ES" w:eastAsia="en-US" w:bidi="ar-SA"/>
      </w:rPr>
    </w:lvl>
    <w:lvl w:ilvl="5" w:tplc="47F615F4">
      <w:numFmt w:val="bullet"/>
      <w:lvlText w:val="•"/>
      <w:lvlJc w:val="left"/>
      <w:pPr>
        <w:ind w:left="4565" w:hanging="708"/>
      </w:pPr>
      <w:rPr>
        <w:rFonts w:hint="default"/>
        <w:lang w:val="es-ES" w:eastAsia="en-US" w:bidi="ar-SA"/>
      </w:rPr>
    </w:lvl>
    <w:lvl w:ilvl="6" w:tplc="AB544792">
      <w:numFmt w:val="bullet"/>
      <w:lvlText w:val="•"/>
      <w:lvlJc w:val="left"/>
      <w:pPr>
        <w:ind w:left="5637" w:hanging="708"/>
      </w:pPr>
      <w:rPr>
        <w:rFonts w:hint="default"/>
        <w:lang w:val="es-ES" w:eastAsia="en-US" w:bidi="ar-SA"/>
      </w:rPr>
    </w:lvl>
    <w:lvl w:ilvl="7" w:tplc="3EE06EFC">
      <w:numFmt w:val="bullet"/>
      <w:lvlText w:val="•"/>
      <w:lvlJc w:val="left"/>
      <w:pPr>
        <w:ind w:left="6708" w:hanging="708"/>
      </w:pPr>
      <w:rPr>
        <w:rFonts w:hint="default"/>
        <w:lang w:val="es-ES" w:eastAsia="en-US" w:bidi="ar-SA"/>
      </w:rPr>
    </w:lvl>
    <w:lvl w:ilvl="8" w:tplc="52F63A48">
      <w:numFmt w:val="bullet"/>
      <w:lvlText w:val="•"/>
      <w:lvlJc w:val="left"/>
      <w:pPr>
        <w:ind w:left="7780" w:hanging="708"/>
      </w:pPr>
      <w:rPr>
        <w:rFonts w:hint="default"/>
        <w:lang w:val="es-ES" w:eastAsia="en-US" w:bidi="ar-SA"/>
      </w:rPr>
    </w:lvl>
  </w:abstractNum>
  <w:abstractNum w:abstractNumId="25" w15:restartNumberingAfterBreak="0">
    <w:nsid w:val="29600204"/>
    <w:multiLevelType w:val="hybridMultilevel"/>
    <w:tmpl w:val="4314AF2E"/>
    <w:lvl w:ilvl="0" w:tplc="858810C2">
      <w:start w:val="1"/>
      <w:numFmt w:val="lowerRoman"/>
      <w:lvlText w:val="(%1)"/>
      <w:lvlJc w:val="left"/>
      <w:pPr>
        <w:ind w:left="1429" w:hanging="720"/>
      </w:pPr>
      <w:rPr>
        <w:rFonts w:hint="default"/>
      </w:rPr>
    </w:lvl>
    <w:lvl w:ilvl="1" w:tplc="04090019" w:tentative="1">
      <w:start w:val="1"/>
      <w:numFmt w:val="lowerLetter"/>
      <w:lvlText w:val="%2."/>
      <w:lvlJc w:val="left"/>
      <w:pPr>
        <w:ind w:left="1789" w:hanging="360"/>
      </w:pPr>
    </w:lvl>
    <w:lvl w:ilvl="2" w:tplc="0409001B" w:tentative="1">
      <w:start w:val="1"/>
      <w:numFmt w:val="lowerRoman"/>
      <w:lvlText w:val="%3."/>
      <w:lvlJc w:val="right"/>
      <w:pPr>
        <w:ind w:left="2509" w:hanging="180"/>
      </w:pPr>
    </w:lvl>
    <w:lvl w:ilvl="3" w:tplc="0409000F" w:tentative="1">
      <w:start w:val="1"/>
      <w:numFmt w:val="decimal"/>
      <w:lvlText w:val="%4."/>
      <w:lvlJc w:val="left"/>
      <w:pPr>
        <w:ind w:left="3229" w:hanging="360"/>
      </w:pPr>
    </w:lvl>
    <w:lvl w:ilvl="4" w:tplc="04090019" w:tentative="1">
      <w:start w:val="1"/>
      <w:numFmt w:val="lowerLetter"/>
      <w:lvlText w:val="%5."/>
      <w:lvlJc w:val="left"/>
      <w:pPr>
        <w:ind w:left="3949" w:hanging="360"/>
      </w:pPr>
    </w:lvl>
    <w:lvl w:ilvl="5" w:tplc="0409001B" w:tentative="1">
      <w:start w:val="1"/>
      <w:numFmt w:val="lowerRoman"/>
      <w:lvlText w:val="%6."/>
      <w:lvlJc w:val="right"/>
      <w:pPr>
        <w:ind w:left="4669" w:hanging="180"/>
      </w:pPr>
    </w:lvl>
    <w:lvl w:ilvl="6" w:tplc="0409000F" w:tentative="1">
      <w:start w:val="1"/>
      <w:numFmt w:val="decimal"/>
      <w:lvlText w:val="%7."/>
      <w:lvlJc w:val="left"/>
      <w:pPr>
        <w:ind w:left="5389" w:hanging="360"/>
      </w:pPr>
    </w:lvl>
    <w:lvl w:ilvl="7" w:tplc="04090019" w:tentative="1">
      <w:start w:val="1"/>
      <w:numFmt w:val="lowerLetter"/>
      <w:lvlText w:val="%8."/>
      <w:lvlJc w:val="left"/>
      <w:pPr>
        <w:ind w:left="6109" w:hanging="360"/>
      </w:pPr>
    </w:lvl>
    <w:lvl w:ilvl="8" w:tplc="0409001B" w:tentative="1">
      <w:start w:val="1"/>
      <w:numFmt w:val="lowerRoman"/>
      <w:lvlText w:val="%9."/>
      <w:lvlJc w:val="right"/>
      <w:pPr>
        <w:ind w:left="6829" w:hanging="180"/>
      </w:pPr>
    </w:lvl>
  </w:abstractNum>
  <w:abstractNum w:abstractNumId="26" w15:restartNumberingAfterBreak="0">
    <w:nsid w:val="29AB332E"/>
    <w:multiLevelType w:val="multilevel"/>
    <w:tmpl w:val="29AB332E"/>
    <w:lvl w:ilvl="0">
      <w:start w:val="1"/>
      <w:numFmt w:val="lowerLetter"/>
      <w:lvlText w:val="%1)"/>
      <w:lvlJc w:val="left"/>
      <w:pPr>
        <w:tabs>
          <w:tab w:val="left" w:pos="720"/>
        </w:tabs>
        <w:ind w:left="720" w:hanging="360"/>
      </w:pPr>
      <w:rPr>
        <w:rFonts w:cs="Times New Roman" w:hint="default"/>
      </w:rPr>
    </w:lvl>
    <w:lvl w:ilvl="1">
      <w:start w:val="1"/>
      <w:numFmt w:val="lowerLetter"/>
      <w:lvlText w:val="%2."/>
      <w:lvlJc w:val="left"/>
      <w:pPr>
        <w:tabs>
          <w:tab w:val="left" w:pos="1440"/>
        </w:tabs>
        <w:ind w:left="1440" w:hanging="360"/>
      </w:pPr>
      <w:rPr>
        <w:rFonts w:cs="Times New Roman"/>
      </w:rPr>
    </w:lvl>
    <w:lvl w:ilvl="2">
      <w:start w:val="1"/>
      <w:numFmt w:val="lowerRoman"/>
      <w:lvlText w:val="%3."/>
      <w:lvlJc w:val="right"/>
      <w:pPr>
        <w:tabs>
          <w:tab w:val="left" w:pos="2160"/>
        </w:tabs>
        <w:ind w:left="2160" w:hanging="180"/>
      </w:pPr>
      <w:rPr>
        <w:rFonts w:cs="Times New Roman"/>
      </w:rPr>
    </w:lvl>
    <w:lvl w:ilvl="3">
      <w:start w:val="1"/>
      <w:numFmt w:val="decimal"/>
      <w:lvlText w:val="%4."/>
      <w:lvlJc w:val="left"/>
      <w:pPr>
        <w:tabs>
          <w:tab w:val="left" w:pos="2880"/>
        </w:tabs>
        <w:ind w:left="2880" w:hanging="360"/>
      </w:pPr>
      <w:rPr>
        <w:rFonts w:cs="Times New Roman"/>
      </w:rPr>
    </w:lvl>
    <w:lvl w:ilvl="4">
      <w:start w:val="1"/>
      <w:numFmt w:val="lowerLetter"/>
      <w:lvlText w:val="%5."/>
      <w:lvlJc w:val="left"/>
      <w:pPr>
        <w:tabs>
          <w:tab w:val="left" w:pos="3600"/>
        </w:tabs>
        <w:ind w:left="3600" w:hanging="360"/>
      </w:pPr>
      <w:rPr>
        <w:rFonts w:cs="Times New Roman"/>
      </w:rPr>
    </w:lvl>
    <w:lvl w:ilvl="5">
      <w:start w:val="1"/>
      <w:numFmt w:val="lowerRoman"/>
      <w:lvlText w:val="%6."/>
      <w:lvlJc w:val="right"/>
      <w:pPr>
        <w:tabs>
          <w:tab w:val="left" w:pos="4320"/>
        </w:tabs>
        <w:ind w:left="4320" w:hanging="180"/>
      </w:pPr>
      <w:rPr>
        <w:rFonts w:cs="Times New Roman"/>
      </w:rPr>
    </w:lvl>
    <w:lvl w:ilvl="6">
      <w:start w:val="1"/>
      <w:numFmt w:val="decimal"/>
      <w:lvlText w:val="%7."/>
      <w:lvlJc w:val="left"/>
      <w:pPr>
        <w:tabs>
          <w:tab w:val="left" w:pos="5040"/>
        </w:tabs>
        <w:ind w:left="5040" w:hanging="360"/>
      </w:pPr>
      <w:rPr>
        <w:rFonts w:cs="Times New Roman"/>
      </w:rPr>
    </w:lvl>
    <w:lvl w:ilvl="7">
      <w:start w:val="1"/>
      <w:numFmt w:val="lowerLetter"/>
      <w:lvlText w:val="%8."/>
      <w:lvlJc w:val="left"/>
      <w:pPr>
        <w:tabs>
          <w:tab w:val="left" w:pos="5760"/>
        </w:tabs>
        <w:ind w:left="5760" w:hanging="360"/>
      </w:pPr>
      <w:rPr>
        <w:rFonts w:cs="Times New Roman"/>
      </w:rPr>
    </w:lvl>
    <w:lvl w:ilvl="8">
      <w:start w:val="1"/>
      <w:numFmt w:val="lowerRoman"/>
      <w:lvlText w:val="%9."/>
      <w:lvlJc w:val="right"/>
      <w:pPr>
        <w:tabs>
          <w:tab w:val="left" w:pos="6480"/>
        </w:tabs>
        <w:ind w:left="6480" w:hanging="180"/>
      </w:pPr>
      <w:rPr>
        <w:rFonts w:cs="Times New Roman"/>
      </w:rPr>
    </w:lvl>
  </w:abstractNum>
  <w:abstractNum w:abstractNumId="27" w15:restartNumberingAfterBreak="0">
    <w:nsid w:val="2A873F75"/>
    <w:multiLevelType w:val="hybridMultilevel"/>
    <w:tmpl w:val="E05A966E"/>
    <w:lvl w:ilvl="0" w:tplc="F7BA4858">
      <w:start w:val="1"/>
      <w:numFmt w:val="lowerRoman"/>
      <w:lvlText w:val="(%1)"/>
      <w:lvlJc w:val="left"/>
      <w:pPr>
        <w:tabs>
          <w:tab w:val="num" w:pos="1146"/>
        </w:tabs>
        <w:ind w:left="1146" w:hanging="720"/>
      </w:pPr>
      <w:rPr>
        <w:rFonts w:cs="Times New Roman" w:hint="default"/>
      </w:rPr>
    </w:lvl>
    <w:lvl w:ilvl="1" w:tplc="04090019" w:tentative="1">
      <w:start w:val="1"/>
      <w:numFmt w:val="lowerLetter"/>
      <w:lvlText w:val="%2."/>
      <w:lvlJc w:val="left"/>
      <w:pPr>
        <w:tabs>
          <w:tab w:val="num" w:pos="1506"/>
        </w:tabs>
        <w:ind w:left="1506" w:hanging="360"/>
      </w:pPr>
      <w:rPr>
        <w:rFonts w:cs="Times New Roman"/>
      </w:rPr>
    </w:lvl>
    <w:lvl w:ilvl="2" w:tplc="0409001B" w:tentative="1">
      <w:start w:val="1"/>
      <w:numFmt w:val="lowerRoman"/>
      <w:lvlText w:val="%3."/>
      <w:lvlJc w:val="right"/>
      <w:pPr>
        <w:tabs>
          <w:tab w:val="num" w:pos="2226"/>
        </w:tabs>
        <w:ind w:left="2226" w:hanging="180"/>
      </w:pPr>
      <w:rPr>
        <w:rFonts w:cs="Times New Roman"/>
      </w:rPr>
    </w:lvl>
    <w:lvl w:ilvl="3" w:tplc="0409000F" w:tentative="1">
      <w:start w:val="1"/>
      <w:numFmt w:val="decimal"/>
      <w:lvlText w:val="%4."/>
      <w:lvlJc w:val="left"/>
      <w:pPr>
        <w:tabs>
          <w:tab w:val="num" w:pos="2946"/>
        </w:tabs>
        <w:ind w:left="2946" w:hanging="360"/>
      </w:pPr>
      <w:rPr>
        <w:rFonts w:cs="Times New Roman"/>
      </w:rPr>
    </w:lvl>
    <w:lvl w:ilvl="4" w:tplc="04090019" w:tentative="1">
      <w:start w:val="1"/>
      <w:numFmt w:val="lowerLetter"/>
      <w:lvlText w:val="%5."/>
      <w:lvlJc w:val="left"/>
      <w:pPr>
        <w:tabs>
          <w:tab w:val="num" w:pos="3666"/>
        </w:tabs>
        <w:ind w:left="3666" w:hanging="360"/>
      </w:pPr>
      <w:rPr>
        <w:rFonts w:cs="Times New Roman"/>
      </w:rPr>
    </w:lvl>
    <w:lvl w:ilvl="5" w:tplc="0409001B" w:tentative="1">
      <w:start w:val="1"/>
      <w:numFmt w:val="lowerRoman"/>
      <w:lvlText w:val="%6."/>
      <w:lvlJc w:val="right"/>
      <w:pPr>
        <w:tabs>
          <w:tab w:val="num" w:pos="4386"/>
        </w:tabs>
        <w:ind w:left="4386" w:hanging="180"/>
      </w:pPr>
      <w:rPr>
        <w:rFonts w:cs="Times New Roman"/>
      </w:rPr>
    </w:lvl>
    <w:lvl w:ilvl="6" w:tplc="0409000F" w:tentative="1">
      <w:start w:val="1"/>
      <w:numFmt w:val="decimal"/>
      <w:lvlText w:val="%7."/>
      <w:lvlJc w:val="left"/>
      <w:pPr>
        <w:tabs>
          <w:tab w:val="num" w:pos="5106"/>
        </w:tabs>
        <w:ind w:left="5106" w:hanging="360"/>
      </w:pPr>
      <w:rPr>
        <w:rFonts w:cs="Times New Roman"/>
      </w:rPr>
    </w:lvl>
    <w:lvl w:ilvl="7" w:tplc="04090019" w:tentative="1">
      <w:start w:val="1"/>
      <w:numFmt w:val="lowerLetter"/>
      <w:lvlText w:val="%8."/>
      <w:lvlJc w:val="left"/>
      <w:pPr>
        <w:tabs>
          <w:tab w:val="num" w:pos="5826"/>
        </w:tabs>
        <w:ind w:left="5826" w:hanging="360"/>
      </w:pPr>
      <w:rPr>
        <w:rFonts w:cs="Times New Roman"/>
      </w:rPr>
    </w:lvl>
    <w:lvl w:ilvl="8" w:tplc="0409001B" w:tentative="1">
      <w:start w:val="1"/>
      <w:numFmt w:val="lowerRoman"/>
      <w:lvlText w:val="%9."/>
      <w:lvlJc w:val="right"/>
      <w:pPr>
        <w:tabs>
          <w:tab w:val="num" w:pos="6546"/>
        </w:tabs>
        <w:ind w:left="6546" w:hanging="180"/>
      </w:pPr>
      <w:rPr>
        <w:rFonts w:cs="Times New Roman"/>
      </w:rPr>
    </w:lvl>
  </w:abstractNum>
  <w:abstractNum w:abstractNumId="28" w15:restartNumberingAfterBreak="0">
    <w:nsid w:val="2B4C4982"/>
    <w:multiLevelType w:val="hybridMultilevel"/>
    <w:tmpl w:val="64EAF322"/>
    <w:lvl w:ilvl="0" w:tplc="0E648048">
      <w:start w:val="1"/>
      <w:numFmt w:val="lowerLetter"/>
      <w:lvlText w:val="(%1)"/>
      <w:lvlJc w:val="left"/>
      <w:pPr>
        <w:ind w:left="285" w:hanging="252"/>
      </w:pPr>
      <w:rPr>
        <w:rFonts w:ascii="Times New Roman" w:eastAsia="Times New Roman" w:hAnsi="Times New Roman" w:cs="Times New Roman" w:hint="default"/>
        <w:b w:val="0"/>
        <w:bCs w:val="0"/>
        <w:i w:val="0"/>
        <w:iCs w:val="0"/>
        <w:spacing w:val="-1"/>
        <w:w w:val="100"/>
        <w:sz w:val="18"/>
        <w:szCs w:val="18"/>
        <w:lang w:val="es-ES" w:eastAsia="en-US" w:bidi="ar-SA"/>
      </w:rPr>
    </w:lvl>
    <w:lvl w:ilvl="1" w:tplc="B5E49636">
      <w:numFmt w:val="bullet"/>
      <w:lvlText w:val="•"/>
      <w:lvlJc w:val="left"/>
      <w:pPr>
        <w:ind w:left="1244" w:hanging="252"/>
      </w:pPr>
      <w:rPr>
        <w:rFonts w:hint="default"/>
        <w:lang w:val="es-ES" w:eastAsia="en-US" w:bidi="ar-SA"/>
      </w:rPr>
    </w:lvl>
    <w:lvl w:ilvl="2" w:tplc="11DA26EA">
      <w:numFmt w:val="bullet"/>
      <w:lvlText w:val="•"/>
      <w:lvlJc w:val="left"/>
      <w:pPr>
        <w:ind w:left="2208" w:hanging="252"/>
      </w:pPr>
      <w:rPr>
        <w:rFonts w:hint="default"/>
        <w:lang w:val="es-ES" w:eastAsia="en-US" w:bidi="ar-SA"/>
      </w:rPr>
    </w:lvl>
    <w:lvl w:ilvl="3" w:tplc="35A458E8">
      <w:numFmt w:val="bullet"/>
      <w:lvlText w:val="•"/>
      <w:lvlJc w:val="left"/>
      <w:pPr>
        <w:ind w:left="3173" w:hanging="252"/>
      </w:pPr>
      <w:rPr>
        <w:rFonts w:hint="default"/>
        <w:lang w:val="es-ES" w:eastAsia="en-US" w:bidi="ar-SA"/>
      </w:rPr>
    </w:lvl>
    <w:lvl w:ilvl="4" w:tplc="4D2E47EA">
      <w:numFmt w:val="bullet"/>
      <w:lvlText w:val="•"/>
      <w:lvlJc w:val="left"/>
      <w:pPr>
        <w:ind w:left="4137" w:hanging="252"/>
      </w:pPr>
      <w:rPr>
        <w:rFonts w:hint="default"/>
        <w:lang w:val="es-ES" w:eastAsia="en-US" w:bidi="ar-SA"/>
      </w:rPr>
    </w:lvl>
    <w:lvl w:ilvl="5" w:tplc="628602CA">
      <w:numFmt w:val="bullet"/>
      <w:lvlText w:val="•"/>
      <w:lvlJc w:val="left"/>
      <w:pPr>
        <w:ind w:left="5101" w:hanging="252"/>
      </w:pPr>
      <w:rPr>
        <w:rFonts w:hint="default"/>
        <w:lang w:val="es-ES" w:eastAsia="en-US" w:bidi="ar-SA"/>
      </w:rPr>
    </w:lvl>
    <w:lvl w:ilvl="6" w:tplc="40741700">
      <w:numFmt w:val="bullet"/>
      <w:lvlText w:val="•"/>
      <w:lvlJc w:val="left"/>
      <w:pPr>
        <w:ind w:left="6066" w:hanging="252"/>
      </w:pPr>
      <w:rPr>
        <w:rFonts w:hint="default"/>
        <w:lang w:val="es-ES" w:eastAsia="en-US" w:bidi="ar-SA"/>
      </w:rPr>
    </w:lvl>
    <w:lvl w:ilvl="7" w:tplc="B9A6C43E">
      <w:numFmt w:val="bullet"/>
      <w:lvlText w:val="•"/>
      <w:lvlJc w:val="left"/>
      <w:pPr>
        <w:ind w:left="7030" w:hanging="252"/>
      </w:pPr>
      <w:rPr>
        <w:rFonts w:hint="default"/>
        <w:lang w:val="es-ES" w:eastAsia="en-US" w:bidi="ar-SA"/>
      </w:rPr>
    </w:lvl>
    <w:lvl w:ilvl="8" w:tplc="3476E24C">
      <w:numFmt w:val="bullet"/>
      <w:lvlText w:val="•"/>
      <w:lvlJc w:val="left"/>
      <w:pPr>
        <w:ind w:left="7994" w:hanging="252"/>
      </w:pPr>
      <w:rPr>
        <w:rFonts w:hint="default"/>
        <w:lang w:val="es-ES" w:eastAsia="en-US" w:bidi="ar-SA"/>
      </w:rPr>
    </w:lvl>
  </w:abstractNum>
  <w:abstractNum w:abstractNumId="29" w15:restartNumberingAfterBreak="0">
    <w:nsid w:val="2DCC2ABF"/>
    <w:multiLevelType w:val="hybridMultilevel"/>
    <w:tmpl w:val="57721A72"/>
    <w:lvl w:ilvl="0" w:tplc="FFFFFFFF">
      <w:start w:val="1"/>
      <w:numFmt w:val="lowerRoman"/>
      <w:lvlText w:val="(%1)"/>
      <w:lvlJc w:val="left"/>
      <w:pPr>
        <w:ind w:left="1080" w:hanging="72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2F3A77D6"/>
    <w:multiLevelType w:val="hybridMultilevel"/>
    <w:tmpl w:val="1FB02A9C"/>
    <w:lvl w:ilvl="0" w:tplc="85DE0048">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1" w15:restartNumberingAfterBreak="0">
    <w:nsid w:val="3007435D"/>
    <w:multiLevelType w:val="hybridMultilevel"/>
    <w:tmpl w:val="0F5219E8"/>
    <w:lvl w:ilvl="0" w:tplc="2FCCF8FA">
      <w:start w:val="1"/>
      <w:numFmt w:val="lowerLetter"/>
      <w:lvlText w:val="(%1)"/>
      <w:lvlJc w:val="left"/>
      <w:pPr>
        <w:ind w:left="285" w:hanging="708"/>
      </w:pPr>
      <w:rPr>
        <w:rFonts w:ascii="Times New Roman" w:eastAsia="Times New Roman" w:hAnsi="Times New Roman" w:cs="Times New Roman" w:hint="default"/>
        <w:b w:val="0"/>
        <w:bCs w:val="0"/>
        <w:i w:val="0"/>
        <w:iCs w:val="0"/>
        <w:spacing w:val="-1"/>
        <w:w w:val="100"/>
        <w:sz w:val="18"/>
        <w:szCs w:val="18"/>
        <w:lang w:val="es-ES" w:eastAsia="en-US" w:bidi="ar-SA"/>
      </w:rPr>
    </w:lvl>
    <w:lvl w:ilvl="1" w:tplc="149AC028">
      <w:start w:val="1"/>
      <w:numFmt w:val="lowerRoman"/>
      <w:lvlText w:val="(%2)"/>
      <w:lvlJc w:val="left"/>
      <w:pPr>
        <w:ind w:left="1365"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2" w:tplc="45ECDE62">
      <w:numFmt w:val="bullet"/>
      <w:lvlText w:val="•"/>
      <w:lvlJc w:val="left"/>
      <w:pPr>
        <w:ind w:left="2311" w:hanging="720"/>
      </w:pPr>
      <w:rPr>
        <w:rFonts w:hint="default"/>
        <w:lang w:val="es-ES" w:eastAsia="en-US" w:bidi="ar-SA"/>
      </w:rPr>
    </w:lvl>
    <w:lvl w:ilvl="3" w:tplc="FBDA8F86">
      <w:numFmt w:val="bullet"/>
      <w:lvlText w:val="•"/>
      <w:lvlJc w:val="left"/>
      <w:pPr>
        <w:ind w:left="3262" w:hanging="720"/>
      </w:pPr>
      <w:rPr>
        <w:rFonts w:hint="default"/>
        <w:lang w:val="es-ES" w:eastAsia="en-US" w:bidi="ar-SA"/>
      </w:rPr>
    </w:lvl>
    <w:lvl w:ilvl="4" w:tplc="87A8C3DC">
      <w:numFmt w:val="bullet"/>
      <w:lvlText w:val="•"/>
      <w:lvlJc w:val="left"/>
      <w:pPr>
        <w:ind w:left="4214" w:hanging="720"/>
      </w:pPr>
      <w:rPr>
        <w:rFonts w:hint="default"/>
        <w:lang w:val="es-ES" w:eastAsia="en-US" w:bidi="ar-SA"/>
      </w:rPr>
    </w:lvl>
    <w:lvl w:ilvl="5" w:tplc="5EFA3BD8">
      <w:numFmt w:val="bullet"/>
      <w:lvlText w:val="•"/>
      <w:lvlJc w:val="left"/>
      <w:pPr>
        <w:ind w:left="5165" w:hanging="720"/>
      </w:pPr>
      <w:rPr>
        <w:rFonts w:hint="default"/>
        <w:lang w:val="es-ES" w:eastAsia="en-US" w:bidi="ar-SA"/>
      </w:rPr>
    </w:lvl>
    <w:lvl w:ilvl="6" w:tplc="21AE7B80">
      <w:numFmt w:val="bullet"/>
      <w:lvlText w:val="•"/>
      <w:lvlJc w:val="left"/>
      <w:pPr>
        <w:ind w:left="6117" w:hanging="720"/>
      </w:pPr>
      <w:rPr>
        <w:rFonts w:hint="default"/>
        <w:lang w:val="es-ES" w:eastAsia="en-US" w:bidi="ar-SA"/>
      </w:rPr>
    </w:lvl>
    <w:lvl w:ilvl="7" w:tplc="8154052A">
      <w:numFmt w:val="bullet"/>
      <w:lvlText w:val="•"/>
      <w:lvlJc w:val="left"/>
      <w:pPr>
        <w:ind w:left="7068" w:hanging="720"/>
      </w:pPr>
      <w:rPr>
        <w:rFonts w:hint="default"/>
        <w:lang w:val="es-ES" w:eastAsia="en-US" w:bidi="ar-SA"/>
      </w:rPr>
    </w:lvl>
    <w:lvl w:ilvl="8" w:tplc="8800C9AC">
      <w:numFmt w:val="bullet"/>
      <w:lvlText w:val="•"/>
      <w:lvlJc w:val="left"/>
      <w:pPr>
        <w:ind w:left="8020" w:hanging="720"/>
      </w:pPr>
      <w:rPr>
        <w:rFonts w:hint="default"/>
        <w:lang w:val="es-ES" w:eastAsia="en-US" w:bidi="ar-SA"/>
      </w:rPr>
    </w:lvl>
  </w:abstractNum>
  <w:abstractNum w:abstractNumId="32" w15:restartNumberingAfterBreak="0">
    <w:nsid w:val="3177583C"/>
    <w:multiLevelType w:val="singleLevel"/>
    <w:tmpl w:val="B822976E"/>
    <w:lvl w:ilvl="0">
      <w:start w:val="1"/>
      <w:numFmt w:val="lowerLetter"/>
      <w:lvlText w:val="(%1)"/>
      <w:legacy w:legacy="1" w:legacySpace="0" w:legacyIndent="554"/>
      <w:lvlJc w:val="left"/>
      <w:rPr>
        <w:rFonts w:ascii="Garamond" w:hAnsi="Garamond" w:cs="Angsana New" w:hint="default"/>
      </w:rPr>
    </w:lvl>
  </w:abstractNum>
  <w:abstractNum w:abstractNumId="33" w15:restartNumberingAfterBreak="0">
    <w:nsid w:val="31D44919"/>
    <w:multiLevelType w:val="multilevel"/>
    <w:tmpl w:val="31D44919"/>
    <w:lvl w:ilvl="0">
      <w:start w:val="1"/>
      <w:numFmt w:val="lowerRoman"/>
      <w:lvlText w:val="(%1)"/>
      <w:lvlJc w:val="left"/>
      <w:pPr>
        <w:ind w:left="1429" w:hanging="720"/>
      </w:pPr>
      <w:rPr>
        <w:rFonts w:cs="Times New Roman" w:hint="default"/>
      </w:rPr>
    </w:lvl>
    <w:lvl w:ilvl="1">
      <w:start w:val="1"/>
      <w:numFmt w:val="lowerLetter"/>
      <w:lvlText w:val="%2."/>
      <w:lvlJc w:val="left"/>
      <w:pPr>
        <w:ind w:left="1789" w:hanging="360"/>
      </w:pPr>
      <w:rPr>
        <w:rFonts w:cs="Times New Roman"/>
      </w:rPr>
    </w:lvl>
    <w:lvl w:ilvl="2">
      <w:start w:val="1"/>
      <w:numFmt w:val="lowerRoman"/>
      <w:lvlText w:val="%3."/>
      <w:lvlJc w:val="right"/>
      <w:pPr>
        <w:ind w:left="2509" w:hanging="180"/>
      </w:pPr>
      <w:rPr>
        <w:rFonts w:cs="Times New Roman"/>
      </w:rPr>
    </w:lvl>
    <w:lvl w:ilvl="3">
      <w:start w:val="1"/>
      <w:numFmt w:val="decimal"/>
      <w:lvlText w:val="%4."/>
      <w:lvlJc w:val="left"/>
      <w:pPr>
        <w:ind w:left="3229" w:hanging="360"/>
      </w:pPr>
      <w:rPr>
        <w:rFonts w:cs="Times New Roman"/>
      </w:rPr>
    </w:lvl>
    <w:lvl w:ilvl="4">
      <w:start w:val="1"/>
      <w:numFmt w:val="lowerLetter"/>
      <w:lvlText w:val="%5."/>
      <w:lvlJc w:val="left"/>
      <w:pPr>
        <w:ind w:left="3949" w:hanging="360"/>
      </w:pPr>
      <w:rPr>
        <w:rFonts w:cs="Times New Roman"/>
      </w:rPr>
    </w:lvl>
    <w:lvl w:ilvl="5">
      <w:start w:val="1"/>
      <w:numFmt w:val="lowerRoman"/>
      <w:lvlText w:val="%6."/>
      <w:lvlJc w:val="right"/>
      <w:pPr>
        <w:ind w:left="4669" w:hanging="180"/>
      </w:pPr>
      <w:rPr>
        <w:rFonts w:cs="Times New Roman"/>
      </w:rPr>
    </w:lvl>
    <w:lvl w:ilvl="6">
      <w:start w:val="1"/>
      <w:numFmt w:val="decimal"/>
      <w:lvlText w:val="%7."/>
      <w:lvlJc w:val="left"/>
      <w:pPr>
        <w:ind w:left="5389" w:hanging="360"/>
      </w:pPr>
      <w:rPr>
        <w:rFonts w:cs="Times New Roman"/>
      </w:rPr>
    </w:lvl>
    <w:lvl w:ilvl="7">
      <w:start w:val="1"/>
      <w:numFmt w:val="lowerLetter"/>
      <w:lvlText w:val="%8."/>
      <w:lvlJc w:val="left"/>
      <w:pPr>
        <w:ind w:left="6109" w:hanging="360"/>
      </w:pPr>
      <w:rPr>
        <w:rFonts w:cs="Times New Roman"/>
      </w:rPr>
    </w:lvl>
    <w:lvl w:ilvl="8">
      <w:start w:val="1"/>
      <w:numFmt w:val="lowerRoman"/>
      <w:lvlText w:val="%9."/>
      <w:lvlJc w:val="right"/>
      <w:pPr>
        <w:ind w:left="6829" w:hanging="180"/>
      </w:pPr>
      <w:rPr>
        <w:rFonts w:cs="Times New Roman"/>
      </w:rPr>
    </w:lvl>
  </w:abstractNum>
  <w:abstractNum w:abstractNumId="34" w15:restartNumberingAfterBreak="0">
    <w:nsid w:val="322D23A9"/>
    <w:multiLevelType w:val="hybridMultilevel"/>
    <w:tmpl w:val="CAFEFACA"/>
    <w:lvl w:ilvl="0" w:tplc="22A4706E">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5" w15:restartNumberingAfterBreak="0">
    <w:nsid w:val="32DF4EE6"/>
    <w:multiLevelType w:val="hybridMultilevel"/>
    <w:tmpl w:val="842C2BA4"/>
    <w:lvl w:ilvl="0" w:tplc="B75E3DF6">
      <w:start w:val="1"/>
      <w:numFmt w:val="lowerLetter"/>
      <w:lvlText w:val="(%1)"/>
      <w:lvlJc w:val="left"/>
      <w:pPr>
        <w:ind w:left="750" w:hanging="39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36" w15:restartNumberingAfterBreak="0">
    <w:nsid w:val="36727379"/>
    <w:multiLevelType w:val="hybridMultilevel"/>
    <w:tmpl w:val="7DA81670"/>
    <w:lvl w:ilvl="0" w:tplc="E2C075C4">
      <w:start w:val="2"/>
      <w:numFmt w:val="lowerRoman"/>
      <w:lvlText w:val="(%1)"/>
      <w:lvlJc w:val="left"/>
      <w:pPr>
        <w:tabs>
          <w:tab w:val="num" w:pos="2138"/>
        </w:tabs>
        <w:ind w:left="2138" w:hanging="720"/>
      </w:pPr>
      <w:rPr>
        <w:rFonts w:cs="Times New Roman" w:hint="default"/>
      </w:rPr>
    </w:lvl>
    <w:lvl w:ilvl="1" w:tplc="876A614E">
      <w:start w:val="1"/>
      <w:numFmt w:val="upperLetter"/>
      <w:lvlText w:val="%2."/>
      <w:lvlJc w:val="left"/>
      <w:pPr>
        <w:tabs>
          <w:tab w:val="num" w:pos="2498"/>
        </w:tabs>
        <w:ind w:left="2498" w:hanging="360"/>
      </w:pPr>
      <w:rPr>
        <w:rFonts w:cs="Times New Roman" w:hint="default"/>
      </w:rPr>
    </w:lvl>
    <w:lvl w:ilvl="2" w:tplc="421A57B0">
      <w:start w:val="1"/>
      <w:numFmt w:val="decimal"/>
      <w:lvlText w:val="%3."/>
      <w:lvlJc w:val="left"/>
      <w:pPr>
        <w:tabs>
          <w:tab w:val="num" w:pos="3398"/>
        </w:tabs>
        <w:ind w:left="3398" w:hanging="360"/>
      </w:pPr>
      <w:rPr>
        <w:rFonts w:cs="Times New Roman" w:hint="default"/>
      </w:rPr>
    </w:lvl>
    <w:lvl w:ilvl="3" w:tplc="0C0A000F" w:tentative="1">
      <w:start w:val="1"/>
      <w:numFmt w:val="decimal"/>
      <w:lvlText w:val="%4."/>
      <w:lvlJc w:val="left"/>
      <w:pPr>
        <w:tabs>
          <w:tab w:val="num" w:pos="3938"/>
        </w:tabs>
        <w:ind w:left="3938" w:hanging="360"/>
      </w:pPr>
      <w:rPr>
        <w:rFonts w:cs="Times New Roman"/>
      </w:rPr>
    </w:lvl>
    <w:lvl w:ilvl="4" w:tplc="0C0A0019" w:tentative="1">
      <w:start w:val="1"/>
      <w:numFmt w:val="lowerLetter"/>
      <w:lvlText w:val="%5."/>
      <w:lvlJc w:val="left"/>
      <w:pPr>
        <w:tabs>
          <w:tab w:val="num" w:pos="4658"/>
        </w:tabs>
        <w:ind w:left="4658" w:hanging="360"/>
      </w:pPr>
      <w:rPr>
        <w:rFonts w:cs="Times New Roman"/>
      </w:rPr>
    </w:lvl>
    <w:lvl w:ilvl="5" w:tplc="0C0A001B" w:tentative="1">
      <w:start w:val="1"/>
      <w:numFmt w:val="lowerRoman"/>
      <w:lvlText w:val="%6."/>
      <w:lvlJc w:val="right"/>
      <w:pPr>
        <w:tabs>
          <w:tab w:val="num" w:pos="5378"/>
        </w:tabs>
        <w:ind w:left="5378" w:hanging="180"/>
      </w:pPr>
      <w:rPr>
        <w:rFonts w:cs="Times New Roman"/>
      </w:rPr>
    </w:lvl>
    <w:lvl w:ilvl="6" w:tplc="0C0A000F" w:tentative="1">
      <w:start w:val="1"/>
      <w:numFmt w:val="decimal"/>
      <w:lvlText w:val="%7."/>
      <w:lvlJc w:val="left"/>
      <w:pPr>
        <w:tabs>
          <w:tab w:val="num" w:pos="6098"/>
        </w:tabs>
        <w:ind w:left="6098" w:hanging="360"/>
      </w:pPr>
      <w:rPr>
        <w:rFonts w:cs="Times New Roman"/>
      </w:rPr>
    </w:lvl>
    <w:lvl w:ilvl="7" w:tplc="0C0A0019" w:tentative="1">
      <w:start w:val="1"/>
      <w:numFmt w:val="lowerLetter"/>
      <w:lvlText w:val="%8."/>
      <w:lvlJc w:val="left"/>
      <w:pPr>
        <w:tabs>
          <w:tab w:val="num" w:pos="6818"/>
        </w:tabs>
        <w:ind w:left="6818" w:hanging="360"/>
      </w:pPr>
      <w:rPr>
        <w:rFonts w:cs="Times New Roman"/>
      </w:rPr>
    </w:lvl>
    <w:lvl w:ilvl="8" w:tplc="0C0A001B" w:tentative="1">
      <w:start w:val="1"/>
      <w:numFmt w:val="lowerRoman"/>
      <w:lvlText w:val="%9."/>
      <w:lvlJc w:val="right"/>
      <w:pPr>
        <w:tabs>
          <w:tab w:val="num" w:pos="7538"/>
        </w:tabs>
        <w:ind w:left="7538" w:hanging="180"/>
      </w:pPr>
      <w:rPr>
        <w:rFonts w:cs="Times New Roman"/>
      </w:rPr>
    </w:lvl>
  </w:abstractNum>
  <w:abstractNum w:abstractNumId="37" w15:restartNumberingAfterBreak="0">
    <w:nsid w:val="37B55195"/>
    <w:multiLevelType w:val="hybridMultilevel"/>
    <w:tmpl w:val="2A960EA4"/>
    <w:lvl w:ilvl="0" w:tplc="EF5AFDA0">
      <w:start w:val="1"/>
      <w:numFmt w:val="decimal"/>
      <w:lvlText w:val="(%1)"/>
      <w:lvlJc w:val="left"/>
      <w:pPr>
        <w:ind w:left="1353" w:hanging="360"/>
      </w:pPr>
      <w:rPr>
        <w:rFonts w:ascii="Times New Roman" w:eastAsia="Times New Roman" w:hAnsi="Times New Roman" w:cs="Times New Roman" w:hint="default"/>
        <w:b w:val="0"/>
        <w:bCs w:val="0"/>
        <w:i w:val="0"/>
        <w:iCs w:val="0"/>
        <w:spacing w:val="0"/>
        <w:w w:val="100"/>
        <w:sz w:val="18"/>
        <w:szCs w:val="18"/>
        <w:lang w:val="es-ES" w:eastAsia="en-US" w:bidi="ar-SA"/>
      </w:rPr>
    </w:lvl>
    <w:lvl w:ilvl="1" w:tplc="7E88C858">
      <w:numFmt w:val="bullet"/>
      <w:lvlText w:val="•"/>
      <w:lvlJc w:val="left"/>
      <w:pPr>
        <w:ind w:left="2216" w:hanging="360"/>
      </w:pPr>
      <w:rPr>
        <w:rFonts w:hint="default"/>
        <w:lang w:val="es-ES" w:eastAsia="en-US" w:bidi="ar-SA"/>
      </w:rPr>
    </w:lvl>
    <w:lvl w:ilvl="2" w:tplc="92AC37FC">
      <w:numFmt w:val="bullet"/>
      <w:lvlText w:val="•"/>
      <w:lvlJc w:val="left"/>
      <w:pPr>
        <w:ind w:left="3072" w:hanging="360"/>
      </w:pPr>
      <w:rPr>
        <w:rFonts w:hint="default"/>
        <w:lang w:val="es-ES" w:eastAsia="en-US" w:bidi="ar-SA"/>
      </w:rPr>
    </w:lvl>
    <w:lvl w:ilvl="3" w:tplc="32A41A08">
      <w:numFmt w:val="bullet"/>
      <w:lvlText w:val="•"/>
      <w:lvlJc w:val="left"/>
      <w:pPr>
        <w:ind w:left="3929" w:hanging="360"/>
      </w:pPr>
      <w:rPr>
        <w:rFonts w:hint="default"/>
        <w:lang w:val="es-ES" w:eastAsia="en-US" w:bidi="ar-SA"/>
      </w:rPr>
    </w:lvl>
    <w:lvl w:ilvl="4" w:tplc="F606F490">
      <w:numFmt w:val="bullet"/>
      <w:lvlText w:val="•"/>
      <w:lvlJc w:val="left"/>
      <w:pPr>
        <w:ind w:left="4785" w:hanging="360"/>
      </w:pPr>
      <w:rPr>
        <w:rFonts w:hint="default"/>
        <w:lang w:val="es-ES" w:eastAsia="en-US" w:bidi="ar-SA"/>
      </w:rPr>
    </w:lvl>
    <w:lvl w:ilvl="5" w:tplc="E11EBF06">
      <w:numFmt w:val="bullet"/>
      <w:lvlText w:val="•"/>
      <w:lvlJc w:val="left"/>
      <w:pPr>
        <w:ind w:left="5641" w:hanging="360"/>
      </w:pPr>
      <w:rPr>
        <w:rFonts w:hint="default"/>
        <w:lang w:val="es-ES" w:eastAsia="en-US" w:bidi="ar-SA"/>
      </w:rPr>
    </w:lvl>
    <w:lvl w:ilvl="6" w:tplc="F780981C">
      <w:numFmt w:val="bullet"/>
      <w:lvlText w:val="•"/>
      <w:lvlJc w:val="left"/>
      <w:pPr>
        <w:ind w:left="6498" w:hanging="360"/>
      </w:pPr>
      <w:rPr>
        <w:rFonts w:hint="default"/>
        <w:lang w:val="es-ES" w:eastAsia="en-US" w:bidi="ar-SA"/>
      </w:rPr>
    </w:lvl>
    <w:lvl w:ilvl="7" w:tplc="EFBE0642">
      <w:numFmt w:val="bullet"/>
      <w:lvlText w:val="•"/>
      <w:lvlJc w:val="left"/>
      <w:pPr>
        <w:ind w:left="7354" w:hanging="360"/>
      </w:pPr>
      <w:rPr>
        <w:rFonts w:hint="default"/>
        <w:lang w:val="es-ES" w:eastAsia="en-US" w:bidi="ar-SA"/>
      </w:rPr>
    </w:lvl>
    <w:lvl w:ilvl="8" w:tplc="6054CDEA">
      <w:numFmt w:val="bullet"/>
      <w:lvlText w:val="•"/>
      <w:lvlJc w:val="left"/>
      <w:pPr>
        <w:ind w:left="8210" w:hanging="360"/>
      </w:pPr>
      <w:rPr>
        <w:rFonts w:hint="default"/>
        <w:lang w:val="es-ES" w:eastAsia="en-US" w:bidi="ar-SA"/>
      </w:rPr>
    </w:lvl>
  </w:abstractNum>
  <w:abstractNum w:abstractNumId="38" w15:restartNumberingAfterBreak="0">
    <w:nsid w:val="3B0455FB"/>
    <w:multiLevelType w:val="hybridMultilevel"/>
    <w:tmpl w:val="66A6847E"/>
    <w:lvl w:ilvl="0" w:tplc="479A6B92">
      <w:start w:val="9"/>
      <w:numFmt w:val="lowerRoman"/>
      <w:lvlText w:val="(%1)"/>
      <w:lvlJc w:val="left"/>
      <w:pPr>
        <w:ind w:left="1725"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1" w:tplc="174E48A0">
      <w:numFmt w:val="bullet"/>
      <w:lvlText w:val="•"/>
      <w:lvlJc w:val="left"/>
      <w:pPr>
        <w:ind w:left="2540" w:hanging="720"/>
      </w:pPr>
      <w:rPr>
        <w:rFonts w:hint="default"/>
        <w:lang w:val="es-ES" w:eastAsia="en-US" w:bidi="ar-SA"/>
      </w:rPr>
    </w:lvl>
    <w:lvl w:ilvl="2" w:tplc="73281F68">
      <w:numFmt w:val="bullet"/>
      <w:lvlText w:val="•"/>
      <w:lvlJc w:val="left"/>
      <w:pPr>
        <w:ind w:left="3360" w:hanging="720"/>
      </w:pPr>
      <w:rPr>
        <w:rFonts w:hint="default"/>
        <w:lang w:val="es-ES" w:eastAsia="en-US" w:bidi="ar-SA"/>
      </w:rPr>
    </w:lvl>
    <w:lvl w:ilvl="3" w:tplc="4C6C4FA8">
      <w:numFmt w:val="bullet"/>
      <w:lvlText w:val="•"/>
      <w:lvlJc w:val="left"/>
      <w:pPr>
        <w:ind w:left="4181" w:hanging="720"/>
      </w:pPr>
      <w:rPr>
        <w:rFonts w:hint="default"/>
        <w:lang w:val="es-ES" w:eastAsia="en-US" w:bidi="ar-SA"/>
      </w:rPr>
    </w:lvl>
    <w:lvl w:ilvl="4" w:tplc="379242AC">
      <w:numFmt w:val="bullet"/>
      <w:lvlText w:val="•"/>
      <w:lvlJc w:val="left"/>
      <w:pPr>
        <w:ind w:left="5001" w:hanging="720"/>
      </w:pPr>
      <w:rPr>
        <w:rFonts w:hint="default"/>
        <w:lang w:val="es-ES" w:eastAsia="en-US" w:bidi="ar-SA"/>
      </w:rPr>
    </w:lvl>
    <w:lvl w:ilvl="5" w:tplc="0A9ECADE">
      <w:numFmt w:val="bullet"/>
      <w:lvlText w:val="•"/>
      <w:lvlJc w:val="left"/>
      <w:pPr>
        <w:ind w:left="5821" w:hanging="720"/>
      </w:pPr>
      <w:rPr>
        <w:rFonts w:hint="default"/>
        <w:lang w:val="es-ES" w:eastAsia="en-US" w:bidi="ar-SA"/>
      </w:rPr>
    </w:lvl>
    <w:lvl w:ilvl="6" w:tplc="445843E2">
      <w:numFmt w:val="bullet"/>
      <w:lvlText w:val="•"/>
      <w:lvlJc w:val="left"/>
      <w:pPr>
        <w:ind w:left="6642" w:hanging="720"/>
      </w:pPr>
      <w:rPr>
        <w:rFonts w:hint="default"/>
        <w:lang w:val="es-ES" w:eastAsia="en-US" w:bidi="ar-SA"/>
      </w:rPr>
    </w:lvl>
    <w:lvl w:ilvl="7" w:tplc="8F960E6A">
      <w:numFmt w:val="bullet"/>
      <w:lvlText w:val="•"/>
      <w:lvlJc w:val="left"/>
      <w:pPr>
        <w:ind w:left="7462" w:hanging="720"/>
      </w:pPr>
      <w:rPr>
        <w:rFonts w:hint="default"/>
        <w:lang w:val="es-ES" w:eastAsia="en-US" w:bidi="ar-SA"/>
      </w:rPr>
    </w:lvl>
    <w:lvl w:ilvl="8" w:tplc="54F00508">
      <w:numFmt w:val="bullet"/>
      <w:lvlText w:val="•"/>
      <w:lvlJc w:val="left"/>
      <w:pPr>
        <w:ind w:left="8282" w:hanging="720"/>
      </w:pPr>
      <w:rPr>
        <w:rFonts w:hint="default"/>
        <w:lang w:val="es-ES" w:eastAsia="en-US" w:bidi="ar-SA"/>
      </w:rPr>
    </w:lvl>
  </w:abstractNum>
  <w:abstractNum w:abstractNumId="39" w15:restartNumberingAfterBreak="0">
    <w:nsid w:val="3D0F16BB"/>
    <w:multiLevelType w:val="hybridMultilevel"/>
    <w:tmpl w:val="39E68A76"/>
    <w:lvl w:ilvl="0" w:tplc="2C0A0001">
      <w:start w:val="1"/>
      <w:numFmt w:val="bullet"/>
      <w:lvlText w:val=""/>
      <w:lvlJc w:val="left"/>
      <w:pPr>
        <w:ind w:left="1065" w:hanging="360"/>
      </w:pPr>
      <w:rPr>
        <w:rFonts w:ascii="Symbol" w:hAnsi="Symbol" w:hint="default"/>
      </w:rPr>
    </w:lvl>
    <w:lvl w:ilvl="1" w:tplc="0C0A0019" w:tentative="1">
      <w:start w:val="1"/>
      <w:numFmt w:val="lowerLetter"/>
      <w:lvlText w:val="%2."/>
      <w:lvlJc w:val="left"/>
      <w:pPr>
        <w:ind w:left="1785" w:hanging="360"/>
      </w:pPr>
    </w:lvl>
    <w:lvl w:ilvl="2" w:tplc="0C0A001B" w:tentative="1">
      <w:start w:val="1"/>
      <w:numFmt w:val="lowerRoman"/>
      <w:lvlText w:val="%3."/>
      <w:lvlJc w:val="right"/>
      <w:pPr>
        <w:ind w:left="2505" w:hanging="180"/>
      </w:pPr>
    </w:lvl>
    <w:lvl w:ilvl="3" w:tplc="0C0A000F" w:tentative="1">
      <w:start w:val="1"/>
      <w:numFmt w:val="decimal"/>
      <w:lvlText w:val="%4."/>
      <w:lvlJc w:val="left"/>
      <w:pPr>
        <w:ind w:left="3225" w:hanging="360"/>
      </w:pPr>
    </w:lvl>
    <w:lvl w:ilvl="4" w:tplc="0C0A0019" w:tentative="1">
      <w:start w:val="1"/>
      <w:numFmt w:val="lowerLetter"/>
      <w:lvlText w:val="%5."/>
      <w:lvlJc w:val="left"/>
      <w:pPr>
        <w:ind w:left="3945" w:hanging="360"/>
      </w:pPr>
    </w:lvl>
    <w:lvl w:ilvl="5" w:tplc="0C0A001B" w:tentative="1">
      <w:start w:val="1"/>
      <w:numFmt w:val="lowerRoman"/>
      <w:lvlText w:val="%6."/>
      <w:lvlJc w:val="right"/>
      <w:pPr>
        <w:ind w:left="4665" w:hanging="180"/>
      </w:pPr>
    </w:lvl>
    <w:lvl w:ilvl="6" w:tplc="0C0A000F" w:tentative="1">
      <w:start w:val="1"/>
      <w:numFmt w:val="decimal"/>
      <w:lvlText w:val="%7."/>
      <w:lvlJc w:val="left"/>
      <w:pPr>
        <w:ind w:left="5385" w:hanging="360"/>
      </w:pPr>
    </w:lvl>
    <w:lvl w:ilvl="7" w:tplc="0C0A0019" w:tentative="1">
      <w:start w:val="1"/>
      <w:numFmt w:val="lowerLetter"/>
      <w:lvlText w:val="%8."/>
      <w:lvlJc w:val="left"/>
      <w:pPr>
        <w:ind w:left="6105" w:hanging="360"/>
      </w:pPr>
    </w:lvl>
    <w:lvl w:ilvl="8" w:tplc="0C0A001B" w:tentative="1">
      <w:start w:val="1"/>
      <w:numFmt w:val="lowerRoman"/>
      <w:lvlText w:val="%9."/>
      <w:lvlJc w:val="right"/>
      <w:pPr>
        <w:ind w:left="6825" w:hanging="180"/>
      </w:pPr>
    </w:lvl>
  </w:abstractNum>
  <w:abstractNum w:abstractNumId="40" w15:restartNumberingAfterBreak="0">
    <w:nsid w:val="3E226D7A"/>
    <w:multiLevelType w:val="hybridMultilevel"/>
    <w:tmpl w:val="6D56ED5E"/>
    <w:lvl w:ilvl="0" w:tplc="445E2D2C">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1" w15:restartNumberingAfterBreak="0">
    <w:nsid w:val="3ED073FE"/>
    <w:multiLevelType w:val="hybridMultilevel"/>
    <w:tmpl w:val="20A26BCC"/>
    <w:lvl w:ilvl="0" w:tplc="E16223EE">
      <w:start w:val="3"/>
      <w:numFmt w:val="lowerRoman"/>
      <w:lvlText w:val="(%1)"/>
      <w:lvlJc w:val="left"/>
      <w:pPr>
        <w:tabs>
          <w:tab w:val="num" w:pos="1426"/>
        </w:tabs>
        <w:ind w:left="1426" w:hanging="720"/>
      </w:pPr>
      <w:rPr>
        <w:rFonts w:cs="Times New Roman" w:hint="default"/>
      </w:rPr>
    </w:lvl>
    <w:lvl w:ilvl="1" w:tplc="0C0A0019" w:tentative="1">
      <w:start w:val="1"/>
      <w:numFmt w:val="lowerLetter"/>
      <w:lvlText w:val="%2."/>
      <w:lvlJc w:val="left"/>
      <w:pPr>
        <w:tabs>
          <w:tab w:val="num" w:pos="1786"/>
        </w:tabs>
        <w:ind w:left="1786" w:hanging="360"/>
      </w:pPr>
      <w:rPr>
        <w:rFonts w:cs="Times New Roman"/>
      </w:rPr>
    </w:lvl>
    <w:lvl w:ilvl="2" w:tplc="0C0A001B" w:tentative="1">
      <w:start w:val="1"/>
      <w:numFmt w:val="lowerRoman"/>
      <w:lvlText w:val="%3."/>
      <w:lvlJc w:val="right"/>
      <w:pPr>
        <w:tabs>
          <w:tab w:val="num" w:pos="2506"/>
        </w:tabs>
        <w:ind w:left="2506" w:hanging="180"/>
      </w:pPr>
      <w:rPr>
        <w:rFonts w:cs="Times New Roman"/>
      </w:rPr>
    </w:lvl>
    <w:lvl w:ilvl="3" w:tplc="0C0A000F" w:tentative="1">
      <w:start w:val="1"/>
      <w:numFmt w:val="decimal"/>
      <w:lvlText w:val="%4."/>
      <w:lvlJc w:val="left"/>
      <w:pPr>
        <w:tabs>
          <w:tab w:val="num" w:pos="3226"/>
        </w:tabs>
        <w:ind w:left="3226" w:hanging="360"/>
      </w:pPr>
      <w:rPr>
        <w:rFonts w:cs="Times New Roman"/>
      </w:rPr>
    </w:lvl>
    <w:lvl w:ilvl="4" w:tplc="0C0A0019" w:tentative="1">
      <w:start w:val="1"/>
      <w:numFmt w:val="lowerLetter"/>
      <w:lvlText w:val="%5."/>
      <w:lvlJc w:val="left"/>
      <w:pPr>
        <w:tabs>
          <w:tab w:val="num" w:pos="3946"/>
        </w:tabs>
        <w:ind w:left="3946" w:hanging="360"/>
      </w:pPr>
      <w:rPr>
        <w:rFonts w:cs="Times New Roman"/>
      </w:rPr>
    </w:lvl>
    <w:lvl w:ilvl="5" w:tplc="0C0A001B" w:tentative="1">
      <w:start w:val="1"/>
      <w:numFmt w:val="lowerRoman"/>
      <w:lvlText w:val="%6."/>
      <w:lvlJc w:val="right"/>
      <w:pPr>
        <w:tabs>
          <w:tab w:val="num" w:pos="4666"/>
        </w:tabs>
        <w:ind w:left="4666" w:hanging="180"/>
      </w:pPr>
      <w:rPr>
        <w:rFonts w:cs="Times New Roman"/>
      </w:rPr>
    </w:lvl>
    <w:lvl w:ilvl="6" w:tplc="0C0A000F" w:tentative="1">
      <w:start w:val="1"/>
      <w:numFmt w:val="decimal"/>
      <w:lvlText w:val="%7."/>
      <w:lvlJc w:val="left"/>
      <w:pPr>
        <w:tabs>
          <w:tab w:val="num" w:pos="5386"/>
        </w:tabs>
        <w:ind w:left="5386" w:hanging="360"/>
      </w:pPr>
      <w:rPr>
        <w:rFonts w:cs="Times New Roman"/>
      </w:rPr>
    </w:lvl>
    <w:lvl w:ilvl="7" w:tplc="0C0A0019" w:tentative="1">
      <w:start w:val="1"/>
      <w:numFmt w:val="lowerLetter"/>
      <w:lvlText w:val="%8."/>
      <w:lvlJc w:val="left"/>
      <w:pPr>
        <w:tabs>
          <w:tab w:val="num" w:pos="6106"/>
        </w:tabs>
        <w:ind w:left="6106" w:hanging="360"/>
      </w:pPr>
      <w:rPr>
        <w:rFonts w:cs="Times New Roman"/>
      </w:rPr>
    </w:lvl>
    <w:lvl w:ilvl="8" w:tplc="0C0A001B" w:tentative="1">
      <w:start w:val="1"/>
      <w:numFmt w:val="lowerRoman"/>
      <w:lvlText w:val="%9."/>
      <w:lvlJc w:val="right"/>
      <w:pPr>
        <w:tabs>
          <w:tab w:val="num" w:pos="6826"/>
        </w:tabs>
        <w:ind w:left="6826" w:hanging="180"/>
      </w:pPr>
      <w:rPr>
        <w:rFonts w:cs="Times New Roman"/>
      </w:rPr>
    </w:lvl>
  </w:abstractNum>
  <w:abstractNum w:abstractNumId="42" w15:restartNumberingAfterBreak="0">
    <w:nsid w:val="3F1B3A4C"/>
    <w:multiLevelType w:val="hybridMultilevel"/>
    <w:tmpl w:val="AB4E3D68"/>
    <w:lvl w:ilvl="0" w:tplc="2E7485F0">
      <w:start w:val="1"/>
      <w:numFmt w:val="lowerRoman"/>
      <w:lvlText w:val="(%1)"/>
      <w:lvlJc w:val="left"/>
      <w:pPr>
        <w:ind w:left="1080" w:hanging="720"/>
      </w:pPr>
      <w:rPr>
        <w:rFonts w:ascii="Times New Roman" w:hAnsi="Times New Roman" w:hint="default"/>
        <w:sz w:val="18"/>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3" w15:restartNumberingAfterBreak="0">
    <w:nsid w:val="3F672175"/>
    <w:multiLevelType w:val="hybridMultilevel"/>
    <w:tmpl w:val="DFA8B2D2"/>
    <w:lvl w:ilvl="0" w:tplc="822EA7C6">
      <w:start w:val="13"/>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44" w15:restartNumberingAfterBreak="0">
    <w:nsid w:val="408D1C58"/>
    <w:multiLevelType w:val="multilevel"/>
    <w:tmpl w:val="408D1C58"/>
    <w:lvl w:ilvl="0">
      <w:start w:val="6"/>
      <w:numFmt w:val="lowerRoman"/>
      <w:lvlText w:val="(%1)"/>
      <w:lvlJc w:val="left"/>
      <w:pPr>
        <w:tabs>
          <w:tab w:val="left" w:pos="1429"/>
        </w:tabs>
        <w:ind w:left="1429" w:hanging="720"/>
      </w:pPr>
      <w:rPr>
        <w:rFonts w:cs="Times New Roman"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5" w15:restartNumberingAfterBreak="0">
    <w:nsid w:val="40FC524F"/>
    <w:multiLevelType w:val="hybridMultilevel"/>
    <w:tmpl w:val="A532DBA4"/>
    <w:lvl w:ilvl="0" w:tplc="CBEA4572">
      <w:start w:val="11"/>
      <w:numFmt w:val="lowerRoman"/>
      <w:lvlText w:val="(%1)"/>
      <w:lvlJc w:val="left"/>
      <w:pPr>
        <w:tabs>
          <w:tab w:val="num" w:pos="1571"/>
        </w:tabs>
        <w:ind w:left="1571"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46" w15:restartNumberingAfterBreak="0">
    <w:nsid w:val="41BE5A1C"/>
    <w:multiLevelType w:val="hybridMultilevel"/>
    <w:tmpl w:val="42DC3C6C"/>
    <w:lvl w:ilvl="0" w:tplc="5A30627A">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47" w15:restartNumberingAfterBreak="0">
    <w:nsid w:val="420329AE"/>
    <w:multiLevelType w:val="multilevel"/>
    <w:tmpl w:val="420329AE"/>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8" w15:restartNumberingAfterBreak="0">
    <w:nsid w:val="434B4588"/>
    <w:multiLevelType w:val="hybridMultilevel"/>
    <w:tmpl w:val="53B6ED9C"/>
    <w:lvl w:ilvl="0" w:tplc="28DCEC9A">
      <w:start w:val="1"/>
      <w:numFmt w:val="lowerLetter"/>
      <w:lvlText w:val="(%1)"/>
      <w:lvlJc w:val="left"/>
      <w:pPr>
        <w:ind w:left="285" w:hanging="245"/>
      </w:pPr>
      <w:rPr>
        <w:rFonts w:ascii="Times New Roman" w:eastAsia="Times New Roman" w:hAnsi="Times New Roman" w:cs="Times New Roman" w:hint="default"/>
        <w:b w:val="0"/>
        <w:bCs w:val="0"/>
        <w:i w:val="0"/>
        <w:iCs w:val="0"/>
        <w:spacing w:val="-1"/>
        <w:w w:val="100"/>
        <w:sz w:val="18"/>
        <w:szCs w:val="18"/>
        <w:lang w:val="es-ES" w:eastAsia="en-US" w:bidi="ar-SA"/>
      </w:rPr>
    </w:lvl>
    <w:lvl w:ilvl="1" w:tplc="7D9E7C0A">
      <w:numFmt w:val="bullet"/>
      <w:lvlText w:val="•"/>
      <w:lvlJc w:val="left"/>
      <w:pPr>
        <w:ind w:left="1244" w:hanging="245"/>
      </w:pPr>
      <w:rPr>
        <w:rFonts w:hint="default"/>
        <w:lang w:val="es-ES" w:eastAsia="en-US" w:bidi="ar-SA"/>
      </w:rPr>
    </w:lvl>
    <w:lvl w:ilvl="2" w:tplc="2648019E">
      <w:numFmt w:val="bullet"/>
      <w:lvlText w:val="•"/>
      <w:lvlJc w:val="left"/>
      <w:pPr>
        <w:ind w:left="2208" w:hanging="245"/>
      </w:pPr>
      <w:rPr>
        <w:rFonts w:hint="default"/>
        <w:lang w:val="es-ES" w:eastAsia="en-US" w:bidi="ar-SA"/>
      </w:rPr>
    </w:lvl>
    <w:lvl w:ilvl="3" w:tplc="689A4CEC">
      <w:numFmt w:val="bullet"/>
      <w:lvlText w:val="•"/>
      <w:lvlJc w:val="left"/>
      <w:pPr>
        <w:ind w:left="3173" w:hanging="245"/>
      </w:pPr>
      <w:rPr>
        <w:rFonts w:hint="default"/>
        <w:lang w:val="es-ES" w:eastAsia="en-US" w:bidi="ar-SA"/>
      </w:rPr>
    </w:lvl>
    <w:lvl w:ilvl="4" w:tplc="867A816C">
      <w:numFmt w:val="bullet"/>
      <w:lvlText w:val="•"/>
      <w:lvlJc w:val="left"/>
      <w:pPr>
        <w:ind w:left="4137" w:hanging="245"/>
      </w:pPr>
      <w:rPr>
        <w:rFonts w:hint="default"/>
        <w:lang w:val="es-ES" w:eastAsia="en-US" w:bidi="ar-SA"/>
      </w:rPr>
    </w:lvl>
    <w:lvl w:ilvl="5" w:tplc="838E44F6">
      <w:numFmt w:val="bullet"/>
      <w:lvlText w:val="•"/>
      <w:lvlJc w:val="left"/>
      <w:pPr>
        <w:ind w:left="5101" w:hanging="245"/>
      </w:pPr>
      <w:rPr>
        <w:rFonts w:hint="default"/>
        <w:lang w:val="es-ES" w:eastAsia="en-US" w:bidi="ar-SA"/>
      </w:rPr>
    </w:lvl>
    <w:lvl w:ilvl="6" w:tplc="177C30B8">
      <w:numFmt w:val="bullet"/>
      <w:lvlText w:val="•"/>
      <w:lvlJc w:val="left"/>
      <w:pPr>
        <w:ind w:left="6066" w:hanging="245"/>
      </w:pPr>
      <w:rPr>
        <w:rFonts w:hint="default"/>
        <w:lang w:val="es-ES" w:eastAsia="en-US" w:bidi="ar-SA"/>
      </w:rPr>
    </w:lvl>
    <w:lvl w:ilvl="7" w:tplc="676E8070">
      <w:numFmt w:val="bullet"/>
      <w:lvlText w:val="•"/>
      <w:lvlJc w:val="left"/>
      <w:pPr>
        <w:ind w:left="7030" w:hanging="245"/>
      </w:pPr>
      <w:rPr>
        <w:rFonts w:hint="default"/>
        <w:lang w:val="es-ES" w:eastAsia="en-US" w:bidi="ar-SA"/>
      </w:rPr>
    </w:lvl>
    <w:lvl w:ilvl="8" w:tplc="E4D43B0E">
      <w:numFmt w:val="bullet"/>
      <w:lvlText w:val="•"/>
      <w:lvlJc w:val="left"/>
      <w:pPr>
        <w:ind w:left="7994" w:hanging="245"/>
      </w:pPr>
      <w:rPr>
        <w:rFonts w:hint="default"/>
        <w:lang w:val="es-ES" w:eastAsia="en-US" w:bidi="ar-SA"/>
      </w:rPr>
    </w:lvl>
  </w:abstractNum>
  <w:abstractNum w:abstractNumId="49" w15:restartNumberingAfterBreak="0">
    <w:nsid w:val="44053B91"/>
    <w:multiLevelType w:val="hybridMultilevel"/>
    <w:tmpl w:val="5C00E6DA"/>
    <w:lvl w:ilvl="0" w:tplc="6AD6FA20">
      <w:start w:val="12"/>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50" w15:restartNumberingAfterBreak="0">
    <w:nsid w:val="44B2160F"/>
    <w:multiLevelType w:val="hybridMultilevel"/>
    <w:tmpl w:val="862A583E"/>
    <w:lvl w:ilvl="0" w:tplc="AF9A170C">
      <w:start w:val="1"/>
      <w:numFmt w:val="lowerLetter"/>
      <w:lvlText w:val="(%1)"/>
      <w:lvlJc w:val="left"/>
      <w:pPr>
        <w:ind w:left="720" w:hanging="360"/>
      </w:pPr>
    </w:lvl>
    <w:lvl w:ilvl="1" w:tplc="2C0A0019">
      <w:start w:val="1"/>
      <w:numFmt w:val="lowerLetter"/>
      <w:lvlText w:val="%2."/>
      <w:lvlJc w:val="left"/>
      <w:pPr>
        <w:ind w:left="1440" w:hanging="360"/>
      </w:pPr>
    </w:lvl>
    <w:lvl w:ilvl="2" w:tplc="2C0A001B">
      <w:start w:val="1"/>
      <w:numFmt w:val="lowerRoman"/>
      <w:lvlText w:val="%3."/>
      <w:lvlJc w:val="right"/>
      <w:pPr>
        <w:ind w:left="2160" w:hanging="180"/>
      </w:pPr>
    </w:lvl>
    <w:lvl w:ilvl="3" w:tplc="2C0A000F">
      <w:start w:val="1"/>
      <w:numFmt w:val="decimal"/>
      <w:lvlText w:val="%4."/>
      <w:lvlJc w:val="left"/>
      <w:pPr>
        <w:ind w:left="2880" w:hanging="360"/>
      </w:pPr>
    </w:lvl>
    <w:lvl w:ilvl="4" w:tplc="2C0A0019">
      <w:start w:val="1"/>
      <w:numFmt w:val="lowerLetter"/>
      <w:lvlText w:val="%5."/>
      <w:lvlJc w:val="left"/>
      <w:pPr>
        <w:ind w:left="3600" w:hanging="360"/>
      </w:pPr>
    </w:lvl>
    <w:lvl w:ilvl="5" w:tplc="2C0A001B">
      <w:start w:val="1"/>
      <w:numFmt w:val="lowerRoman"/>
      <w:lvlText w:val="%6."/>
      <w:lvlJc w:val="right"/>
      <w:pPr>
        <w:ind w:left="4320" w:hanging="180"/>
      </w:pPr>
    </w:lvl>
    <w:lvl w:ilvl="6" w:tplc="2C0A000F">
      <w:start w:val="1"/>
      <w:numFmt w:val="decimal"/>
      <w:lvlText w:val="%7."/>
      <w:lvlJc w:val="left"/>
      <w:pPr>
        <w:ind w:left="5040" w:hanging="360"/>
      </w:pPr>
    </w:lvl>
    <w:lvl w:ilvl="7" w:tplc="2C0A0019">
      <w:start w:val="1"/>
      <w:numFmt w:val="lowerLetter"/>
      <w:lvlText w:val="%8."/>
      <w:lvlJc w:val="left"/>
      <w:pPr>
        <w:ind w:left="5760" w:hanging="360"/>
      </w:pPr>
    </w:lvl>
    <w:lvl w:ilvl="8" w:tplc="2C0A001B">
      <w:start w:val="1"/>
      <w:numFmt w:val="lowerRoman"/>
      <w:lvlText w:val="%9."/>
      <w:lvlJc w:val="right"/>
      <w:pPr>
        <w:ind w:left="6480" w:hanging="180"/>
      </w:pPr>
    </w:lvl>
  </w:abstractNum>
  <w:abstractNum w:abstractNumId="51" w15:restartNumberingAfterBreak="0">
    <w:nsid w:val="45157FC5"/>
    <w:multiLevelType w:val="hybridMultilevel"/>
    <w:tmpl w:val="EEEEE746"/>
    <w:lvl w:ilvl="0" w:tplc="E9169FE4">
      <w:start w:val="1"/>
      <w:numFmt w:val="lowerRoman"/>
      <w:lvlText w:val="(%1)"/>
      <w:lvlJc w:val="left"/>
      <w:pPr>
        <w:ind w:left="1365"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1" w:tplc="94E22396">
      <w:numFmt w:val="bullet"/>
      <w:lvlText w:val="•"/>
      <w:lvlJc w:val="left"/>
      <w:pPr>
        <w:ind w:left="2216" w:hanging="720"/>
      </w:pPr>
      <w:rPr>
        <w:rFonts w:hint="default"/>
        <w:lang w:val="es-ES" w:eastAsia="en-US" w:bidi="ar-SA"/>
      </w:rPr>
    </w:lvl>
    <w:lvl w:ilvl="2" w:tplc="78FC0240">
      <w:numFmt w:val="bullet"/>
      <w:lvlText w:val="•"/>
      <w:lvlJc w:val="left"/>
      <w:pPr>
        <w:ind w:left="3072" w:hanging="720"/>
      </w:pPr>
      <w:rPr>
        <w:rFonts w:hint="default"/>
        <w:lang w:val="es-ES" w:eastAsia="en-US" w:bidi="ar-SA"/>
      </w:rPr>
    </w:lvl>
    <w:lvl w:ilvl="3" w:tplc="AECC5110">
      <w:numFmt w:val="bullet"/>
      <w:lvlText w:val="•"/>
      <w:lvlJc w:val="left"/>
      <w:pPr>
        <w:ind w:left="3929" w:hanging="720"/>
      </w:pPr>
      <w:rPr>
        <w:rFonts w:hint="default"/>
        <w:lang w:val="es-ES" w:eastAsia="en-US" w:bidi="ar-SA"/>
      </w:rPr>
    </w:lvl>
    <w:lvl w:ilvl="4" w:tplc="2B56E4AC">
      <w:numFmt w:val="bullet"/>
      <w:lvlText w:val="•"/>
      <w:lvlJc w:val="left"/>
      <w:pPr>
        <w:ind w:left="4785" w:hanging="720"/>
      </w:pPr>
      <w:rPr>
        <w:rFonts w:hint="default"/>
        <w:lang w:val="es-ES" w:eastAsia="en-US" w:bidi="ar-SA"/>
      </w:rPr>
    </w:lvl>
    <w:lvl w:ilvl="5" w:tplc="573C3196">
      <w:numFmt w:val="bullet"/>
      <w:lvlText w:val="•"/>
      <w:lvlJc w:val="left"/>
      <w:pPr>
        <w:ind w:left="5641" w:hanging="720"/>
      </w:pPr>
      <w:rPr>
        <w:rFonts w:hint="default"/>
        <w:lang w:val="es-ES" w:eastAsia="en-US" w:bidi="ar-SA"/>
      </w:rPr>
    </w:lvl>
    <w:lvl w:ilvl="6" w:tplc="A31C120A">
      <w:numFmt w:val="bullet"/>
      <w:lvlText w:val="•"/>
      <w:lvlJc w:val="left"/>
      <w:pPr>
        <w:ind w:left="6498" w:hanging="720"/>
      </w:pPr>
      <w:rPr>
        <w:rFonts w:hint="default"/>
        <w:lang w:val="es-ES" w:eastAsia="en-US" w:bidi="ar-SA"/>
      </w:rPr>
    </w:lvl>
    <w:lvl w:ilvl="7" w:tplc="86D07A80">
      <w:numFmt w:val="bullet"/>
      <w:lvlText w:val="•"/>
      <w:lvlJc w:val="left"/>
      <w:pPr>
        <w:ind w:left="7354" w:hanging="720"/>
      </w:pPr>
      <w:rPr>
        <w:rFonts w:hint="default"/>
        <w:lang w:val="es-ES" w:eastAsia="en-US" w:bidi="ar-SA"/>
      </w:rPr>
    </w:lvl>
    <w:lvl w:ilvl="8" w:tplc="01B6211E">
      <w:numFmt w:val="bullet"/>
      <w:lvlText w:val="•"/>
      <w:lvlJc w:val="left"/>
      <w:pPr>
        <w:ind w:left="8210" w:hanging="720"/>
      </w:pPr>
      <w:rPr>
        <w:rFonts w:hint="default"/>
        <w:lang w:val="es-ES" w:eastAsia="en-US" w:bidi="ar-SA"/>
      </w:rPr>
    </w:lvl>
  </w:abstractNum>
  <w:abstractNum w:abstractNumId="52" w15:restartNumberingAfterBreak="0">
    <w:nsid w:val="462C573B"/>
    <w:multiLevelType w:val="hybridMultilevel"/>
    <w:tmpl w:val="2B9EA3A0"/>
    <w:lvl w:ilvl="0" w:tplc="2C0A0017">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3" w15:restartNumberingAfterBreak="0">
    <w:nsid w:val="49E80D33"/>
    <w:multiLevelType w:val="multilevel"/>
    <w:tmpl w:val="7B912F52"/>
    <w:lvl w:ilvl="0">
      <w:start w:val="1"/>
      <w:numFmt w:val="decimal"/>
      <w:lvlText w:val="(%1)"/>
      <w:lvlJc w:val="left"/>
      <w:pPr>
        <w:tabs>
          <w:tab w:val="left" w:pos="1068"/>
        </w:tabs>
        <w:ind w:left="1068" w:hanging="360"/>
      </w:pPr>
      <w:rPr>
        <w:rFonts w:cs="Times New Roman" w:hint="default"/>
        <w:b w:val="0"/>
      </w:rPr>
    </w:lvl>
    <w:lvl w:ilvl="1">
      <w:start w:val="9"/>
      <w:numFmt w:val="lowerRoman"/>
      <w:lvlText w:val="(%2)"/>
      <w:lvlJc w:val="left"/>
      <w:pPr>
        <w:tabs>
          <w:tab w:val="left" w:pos="1800"/>
        </w:tabs>
        <w:ind w:left="1800" w:hanging="720"/>
      </w:pPr>
      <w:rPr>
        <w:rFonts w:cs="Times New Roman" w:hint="default"/>
      </w:rPr>
    </w:lvl>
    <w:lvl w:ilvl="2">
      <w:start w:val="1"/>
      <w:numFmt w:val="lowerRoman"/>
      <w:lvlText w:val="%3."/>
      <w:lvlJc w:val="right"/>
      <w:pPr>
        <w:tabs>
          <w:tab w:val="left" w:pos="2160"/>
        </w:tabs>
        <w:ind w:left="2160" w:hanging="180"/>
      </w:pPr>
      <w:rPr>
        <w:rFonts w:cs="Times New Roman"/>
      </w:rPr>
    </w:lvl>
    <w:lvl w:ilvl="3">
      <w:start w:val="1"/>
      <w:numFmt w:val="decimal"/>
      <w:lvlText w:val="%4."/>
      <w:lvlJc w:val="left"/>
      <w:pPr>
        <w:tabs>
          <w:tab w:val="left" w:pos="2880"/>
        </w:tabs>
        <w:ind w:left="2880" w:hanging="360"/>
      </w:pPr>
      <w:rPr>
        <w:rFonts w:cs="Times New Roman"/>
      </w:rPr>
    </w:lvl>
    <w:lvl w:ilvl="4">
      <w:start w:val="1"/>
      <w:numFmt w:val="lowerLetter"/>
      <w:lvlText w:val="%5."/>
      <w:lvlJc w:val="left"/>
      <w:pPr>
        <w:tabs>
          <w:tab w:val="left" w:pos="3600"/>
        </w:tabs>
        <w:ind w:left="3600" w:hanging="360"/>
      </w:pPr>
      <w:rPr>
        <w:rFonts w:cs="Times New Roman"/>
      </w:rPr>
    </w:lvl>
    <w:lvl w:ilvl="5">
      <w:start w:val="1"/>
      <w:numFmt w:val="lowerRoman"/>
      <w:lvlText w:val="%6."/>
      <w:lvlJc w:val="right"/>
      <w:pPr>
        <w:tabs>
          <w:tab w:val="left" w:pos="4320"/>
        </w:tabs>
        <w:ind w:left="4320" w:hanging="180"/>
      </w:pPr>
      <w:rPr>
        <w:rFonts w:cs="Times New Roman"/>
      </w:rPr>
    </w:lvl>
    <w:lvl w:ilvl="6">
      <w:start w:val="1"/>
      <w:numFmt w:val="decimal"/>
      <w:lvlText w:val="%7."/>
      <w:lvlJc w:val="left"/>
      <w:pPr>
        <w:tabs>
          <w:tab w:val="left" w:pos="5040"/>
        </w:tabs>
        <w:ind w:left="5040" w:hanging="360"/>
      </w:pPr>
      <w:rPr>
        <w:rFonts w:cs="Times New Roman"/>
      </w:rPr>
    </w:lvl>
    <w:lvl w:ilvl="7">
      <w:start w:val="1"/>
      <w:numFmt w:val="lowerLetter"/>
      <w:lvlText w:val="%8."/>
      <w:lvlJc w:val="left"/>
      <w:pPr>
        <w:tabs>
          <w:tab w:val="left" w:pos="5760"/>
        </w:tabs>
        <w:ind w:left="5760" w:hanging="360"/>
      </w:pPr>
      <w:rPr>
        <w:rFonts w:cs="Times New Roman"/>
      </w:rPr>
    </w:lvl>
    <w:lvl w:ilvl="8">
      <w:start w:val="1"/>
      <w:numFmt w:val="lowerRoman"/>
      <w:lvlText w:val="%9."/>
      <w:lvlJc w:val="right"/>
      <w:pPr>
        <w:tabs>
          <w:tab w:val="left" w:pos="6480"/>
        </w:tabs>
        <w:ind w:left="6480" w:hanging="180"/>
      </w:pPr>
      <w:rPr>
        <w:rFonts w:cs="Times New Roman"/>
      </w:rPr>
    </w:lvl>
  </w:abstractNum>
  <w:abstractNum w:abstractNumId="54" w15:restartNumberingAfterBreak="0">
    <w:nsid w:val="4E460A1D"/>
    <w:multiLevelType w:val="hybridMultilevel"/>
    <w:tmpl w:val="4964DD2E"/>
    <w:lvl w:ilvl="0" w:tplc="9668C162">
      <w:start w:val="1"/>
      <w:numFmt w:val="decimal"/>
      <w:lvlText w:val="%1."/>
      <w:lvlJc w:val="left"/>
      <w:pPr>
        <w:tabs>
          <w:tab w:val="num" w:pos="1024"/>
        </w:tabs>
        <w:ind w:left="1024" w:hanging="360"/>
      </w:pPr>
    </w:lvl>
    <w:lvl w:ilvl="1" w:tplc="48C2A73C" w:tentative="1">
      <w:start w:val="1"/>
      <w:numFmt w:val="lowerLetter"/>
      <w:lvlText w:val="%2."/>
      <w:lvlJc w:val="left"/>
      <w:pPr>
        <w:tabs>
          <w:tab w:val="num" w:pos="1744"/>
        </w:tabs>
        <w:ind w:left="1744" w:hanging="360"/>
      </w:pPr>
    </w:lvl>
    <w:lvl w:ilvl="2" w:tplc="529A6FDA" w:tentative="1">
      <w:start w:val="1"/>
      <w:numFmt w:val="lowerRoman"/>
      <w:lvlText w:val="%3."/>
      <w:lvlJc w:val="right"/>
      <w:pPr>
        <w:tabs>
          <w:tab w:val="num" w:pos="2464"/>
        </w:tabs>
        <w:ind w:left="2464" w:hanging="180"/>
      </w:pPr>
    </w:lvl>
    <w:lvl w:ilvl="3" w:tplc="A2260C60" w:tentative="1">
      <w:start w:val="1"/>
      <w:numFmt w:val="decimal"/>
      <w:lvlText w:val="%4."/>
      <w:lvlJc w:val="left"/>
      <w:pPr>
        <w:tabs>
          <w:tab w:val="num" w:pos="3184"/>
        </w:tabs>
        <w:ind w:left="3184" w:hanging="360"/>
      </w:pPr>
    </w:lvl>
    <w:lvl w:ilvl="4" w:tplc="0F406D30" w:tentative="1">
      <w:start w:val="1"/>
      <w:numFmt w:val="lowerLetter"/>
      <w:lvlText w:val="%5."/>
      <w:lvlJc w:val="left"/>
      <w:pPr>
        <w:tabs>
          <w:tab w:val="num" w:pos="3904"/>
        </w:tabs>
        <w:ind w:left="3904" w:hanging="360"/>
      </w:pPr>
    </w:lvl>
    <w:lvl w:ilvl="5" w:tplc="2398F488" w:tentative="1">
      <w:start w:val="1"/>
      <w:numFmt w:val="lowerRoman"/>
      <w:lvlText w:val="%6."/>
      <w:lvlJc w:val="right"/>
      <w:pPr>
        <w:tabs>
          <w:tab w:val="num" w:pos="4624"/>
        </w:tabs>
        <w:ind w:left="4624" w:hanging="180"/>
      </w:pPr>
    </w:lvl>
    <w:lvl w:ilvl="6" w:tplc="C1F08E0C" w:tentative="1">
      <w:start w:val="1"/>
      <w:numFmt w:val="decimal"/>
      <w:lvlText w:val="%7."/>
      <w:lvlJc w:val="left"/>
      <w:pPr>
        <w:tabs>
          <w:tab w:val="num" w:pos="5344"/>
        </w:tabs>
        <w:ind w:left="5344" w:hanging="360"/>
      </w:pPr>
    </w:lvl>
    <w:lvl w:ilvl="7" w:tplc="D2EC6358" w:tentative="1">
      <w:start w:val="1"/>
      <w:numFmt w:val="lowerLetter"/>
      <w:lvlText w:val="%8."/>
      <w:lvlJc w:val="left"/>
      <w:pPr>
        <w:tabs>
          <w:tab w:val="num" w:pos="6064"/>
        </w:tabs>
        <w:ind w:left="6064" w:hanging="360"/>
      </w:pPr>
    </w:lvl>
    <w:lvl w:ilvl="8" w:tplc="8BFCB3FC" w:tentative="1">
      <w:start w:val="1"/>
      <w:numFmt w:val="lowerRoman"/>
      <w:lvlText w:val="%9."/>
      <w:lvlJc w:val="right"/>
      <w:pPr>
        <w:tabs>
          <w:tab w:val="num" w:pos="6784"/>
        </w:tabs>
        <w:ind w:left="6784" w:hanging="180"/>
      </w:pPr>
    </w:lvl>
  </w:abstractNum>
  <w:abstractNum w:abstractNumId="55" w15:restartNumberingAfterBreak="0">
    <w:nsid w:val="50062989"/>
    <w:multiLevelType w:val="hybridMultilevel"/>
    <w:tmpl w:val="6DD4B8A4"/>
    <w:lvl w:ilvl="0" w:tplc="1046CE14">
      <w:start w:val="1"/>
      <w:numFmt w:val="lowerRoman"/>
      <w:lvlText w:val="(%1)"/>
      <w:lvlJc w:val="left"/>
      <w:pPr>
        <w:ind w:left="1713"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1" w:tplc="91526882">
      <w:numFmt w:val="bullet"/>
      <w:lvlText w:val="•"/>
      <w:lvlJc w:val="left"/>
      <w:pPr>
        <w:ind w:left="2540" w:hanging="720"/>
      </w:pPr>
      <w:rPr>
        <w:rFonts w:hint="default"/>
        <w:lang w:val="es-ES" w:eastAsia="en-US" w:bidi="ar-SA"/>
      </w:rPr>
    </w:lvl>
    <w:lvl w:ilvl="2" w:tplc="CE2CF17C">
      <w:numFmt w:val="bullet"/>
      <w:lvlText w:val="•"/>
      <w:lvlJc w:val="left"/>
      <w:pPr>
        <w:ind w:left="3360" w:hanging="720"/>
      </w:pPr>
      <w:rPr>
        <w:rFonts w:hint="default"/>
        <w:lang w:val="es-ES" w:eastAsia="en-US" w:bidi="ar-SA"/>
      </w:rPr>
    </w:lvl>
    <w:lvl w:ilvl="3" w:tplc="A9A838CC">
      <w:numFmt w:val="bullet"/>
      <w:lvlText w:val="•"/>
      <w:lvlJc w:val="left"/>
      <w:pPr>
        <w:ind w:left="4181" w:hanging="720"/>
      </w:pPr>
      <w:rPr>
        <w:rFonts w:hint="default"/>
        <w:lang w:val="es-ES" w:eastAsia="en-US" w:bidi="ar-SA"/>
      </w:rPr>
    </w:lvl>
    <w:lvl w:ilvl="4" w:tplc="6E6CA9F6">
      <w:numFmt w:val="bullet"/>
      <w:lvlText w:val="•"/>
      <w:lvlJc w:val="left"/>
      <w:pPr>
        <w:ind w:left="5001" w:hanging="720"/>
      </w:pPr>
      <w:rPr>
        <w:rFonts w:hint="default"/>
        <w:lang w:val="es-ES" w:eastAsia="en-US" w:bidi="ar-SA"/>
      </w:rPr>
    </w:lvl>
    <w:lvl w:ilvl="5" w:tplc="DAA80738">
      <w:numFmt w:val="bullet"/>
      <w:lvlText w:val="•"/>
      <w:lvlJc w:val="left"/>
      <w:pPr>
        <w:ind w:left="5821" w:hanging="720"/>
      </w:pPr>
      <w:rPr>
        <w:rFonts w:hint="default"/>
        <w:lang w:val="es-ES" w:eastAsia="en-US" w:bidi="ar-SA"/>
      </w:rPr>
    </w:lvl>
    <w:lvl w:ilvl="6" w:tplc="67989B5E">
      <w:numFmt w:val="bullet"/>
      <w:lvlText w:val="•"/>
      <w:lvlJc w:val="left"/>
      <w:pPr>
        <w:ind w:left="6642" w:hanging="720"/>
      </w:pPr>
      <w:rPr>
        <w:rFonts w:hint="default"/>
        <w:lang w:val="es-ES" w:eastAsia="en-US" w:bidi="ar-SA"/>
      </w:rPr>
    </w:lvl>
    <w:lvl w:ilvl="7" w:tplc="F83CAB3A">
      <w:numFmt w:val="bullet"/>
      <w:lvlText w:val="•"/>
      <w:lvlJc w:val="left"/>
      <w:pPr>
        <w:ind w:left="7462" w:hanging="720"/>
      </w:pPr>
      <w:rPr>
        <w:rFonts w:hint="default"/>
        <w:lang w:val="es-ES" w:eastAsia="en-US" w:bidi="ar-SA"/>
      </w:rPr>
    </w:lvl>
    <w:lvl w:ilvl="8" w:tplc="6016B814">
      <w:numFmt w:val="bullet"/>
      <w:lvlText w:val="•"/>
      <w:lvlJc w:val="left"/>
      <w:pPr>
        <w:ind w:left="8282" w:hanging="720"/>
      </w:pPr>
      <w:rPr>
        <w:rFonts w:hint="default"/>
        <w:lang w:val="es-ES" w:eastAsia="en-US" w:bidi="ar-SA"/>
      </w:rPr>
    </w:lvl>
  </w:abstractNum>
  <w:abstractNum w:abstractNumId="56" w15:restartNumberingAfterBreak="0">
    <w:nsid w:val="513D4885"/>
    <w:multiLevelType w:val="hybridMultilevel"/>
    <w:tmpl w:val="F828ADE8"/>
    <w:lvl w:ilvl="0" w:tplc="C3844420">
      <w:start w:val="11"/>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57" w15:restartNumberingAfterBreak="0">
    <w:nsid w:val="51C64EAA"/>
    <w:multiLevelType w:val="multilevel"/>
    <w:tmpl w:val="26F26F16"/>
    <w:lvl w:ilvl="0">
      <w:start w:val="2"/>
      <w:numFmt w:val="decimal"/>
      <w:lvlText w:val="%1"/>
      <w:lvlJc w:val="left"/>
      <w:pPr>
        <w:ind w:left="285" w:hanging="460"/>
      </w:pPr>
      <w:rPr>
        <w:rFonts w:hint="default"/>
        <w:lang w:val="es-ES" w:eastAsia="en-US" w:bidi="ar-SA"/>
      </w:rPr>
    </w:lvl>
    <w:lvl w:ilvl="1">
      <w:start w:val="5"/>
      <w:numFmt w:val="decimal"/>
      <w:lvlText w:val="%1.%2"/>
      <w:lvlJc w:val="left"/>
      <w:pPr>
        <w:ind w:left="285" w:hanging="460"/>
      </w:pPr>
      <w:rPr>
        <w:rFonts w:hint="default"/>
        <w:lang w:val="es-ES" w:eastAsia="en-US" w:bidi="ar-SA"/>
      </w:rPr>
    </w:lvl>
    <w:lvl w:ilvl="2">
      <w:start w:val="1"/>
      <w:numFmt w:val="decimal"/>
      <w:lvlText w:val="%1.%2.%3."/>
      <w:lvlJc w:val="left"/>
      <w:pPr>
        <w:ind w:left="285" w:hanging="460"/>
      </w:pPr>
      <w:rPr>
        <w:rFonts w:ascii="Times New Roman" w:eastAsia="Times New Roman" w:hAnsi="Times New Roman" w:cs="Times New Roman" w:hint="default"/>
        <w:b w:val="0"/>
        <w:bCs w:val="0"/>
        <w:i w:val="0"/>
        <w:iCs w:val="0"/>
        <w:spacing w:val="-2"/>
        <w:w w:val="100"/>
        <w:sz w:val="18"/>
        <w:szCs w:val="18"/>
        <w:lang w:val="es-ES" w:eastAsia="en-US" w:bidi="ar-SA"/>
      </w:rPr>
    </w:lvl>
    <w:lvl w:ilvl="3">
      <w:start w:val="1"/>
      <w:numFmt w:val="lowerRoman"/>
      <w:lvlText w:val="(%4)"/>
      <w:lvlJc w:val="left"/>
      <w:pPr>
        <w:ind w:left="1365"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4">
      <w:start w:val="1"/>
      <w:numFmt w:val="lowerRoman"/>
      <w:lvlText w:val="(%5)"/>
      <w:lvlJc w:val="left"/>
      <w:pPr>
        <w:ind w:left="1713"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5">
      <w:numFmt w:val="bullet"/>
      <w:lvlText w:val="•"/>
      <w:lvlJc w:val="left"/>
      <w:pPr>
        <w:ind w:left="4796" w:hanging="720"/>
      </w:pPr>
      <w:rPr>
        <w:rFonts w:hint="default"/>
        <w:lang w:val="es-ES" w:eastAsia="en-US" w:bidi="ar-SA"/>
      </w:rPr>
    </w:lvl>
    <w:lvl w:ilvl="6">
      <w:numFmt w:val="bullet"/>
      <w:lvlText w:val="•"/>
      <w:lvlJc w:val="left"/>
      <w:pPr>
        <w:ind w:left="5821" w:hanging="720"/>
      </w:pPr>
      <w:rPr>
        <w:rFonts w:hint="default"/>
        <w:lang w:val="es-ES" w:eastAsia="en-US" w:bidi="ar-SA"/>
      </w:rPr>
    </w:lvl>
    <w:lvl w:ilvl="7">
      <w:numFmt w:val="bullet"/>
      <w:lvlText w:val="•"/>
      <w:lvlJc w:val="left"/>
      <w:pPr>
        <w:ind w:left="6847" w:hanging="720"/>
      </w:pPr>
      <w:rPr>
        <w:rFonts w:hint="default"/>
        <w:lang w:val="es-ES" w:eastAsia="en-US" w:bidi="ar-SA"/>
      </w:rPr>
    </w:lvl>
    <w:lvl w:ilvl="8">
      <w:numFmt w:val="bullet"/>
      <w:lvlText w:val="•"/>
      <w:lvlJc w:val="left"/>
      <w:pPr>
        <w:ind w:left="7872" w:hanging="720"/>
      </w:pPr>
      <w:rPr>
        <w:rFonts w:hint="default"/>
        <w:lang w:val="es-ES" w:eastAsia="en-US" w:bidi="ar-SA"/>
      </w:rPr>
    </w:lvl>
  </w:abstractNum>
  <w:abstractNum w:abstractNumId="58" w15:restartNumberingAfterBreak="0">
    <w:nsid w:val="51D51570"/>
    <w:multiLevelType w:val="hybridMultilevel"/>
    <w:tmpl w:val="F774A6E6"/>
    <w:lvl w:ilvl="0" w:tplc="0012F6FE">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59" w15:restartNumberingAfterBreak="0">
    <w:nsid w:val="53EC3CA2"/>
    <w:multiLevelType w:val="hybridMultilevel"/>
    <w:tmpl w:val="BE626818"/>
    <w:lvl w:ilvl="0" w:tplc="1A50D778">
      <w:start w:val="1"/>
      <w:numFmt w:val="lowerLetter"/>
      <w:lvlText w:val="(%1)"/>
      <w:lvlJc w:val="left"/>
      <w:pPr>
        <w:ind w:left="795" w:hanging="435"/>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0" w15:restartNumberingAfterBreak="0">
    <w:nsid w:val="54116670"/>
    <w:multiLevelType w:val="hybridMultilevel"/>
    <w:tmpl w:val="2F0E828C"/>
    <w:lvl w:ilvl="0" w:tplc="17DA644C">
      <w:start w:val="1"/>
      <w:numFmt w:val="lowerLetter"/>
      <w:lvlText w:val="%1)"/>
      <w:lvlJc w:val="left"/>
      <w:pPr>
        <w:tabs>
          <w:tab w:val="num" w:pos="1785"/>
        </w:tabs>
        <w:ind w:left="1785" w:hanging="360"/>
      </w:pPr>
      <w:rPr>
        <w:rFonts w:cs="Times New Roman" w:hint="default"/>
      </w:rPr>
    </w:lvl>
    <w:lvl w:ilvl="1" w:tplc="04090019" w:tentative="1">
      <w:start w:val="1"/>
      <w:numFmt w:val="lowerLetter"/>
      <w:lvlText w:val="%2."/>
      <w:lvlJc w:val="left"/>
      <w:pPr>
        <w:tabs>
          <w:tab w:val="num" w:pos="2505"/>
        </w:tabs>
        <w:ind w:left="2505" w:hanging="360"/>
      </w:pPr>
      <w:rPr>
        <w:rFonts w:cs="Times New Roman"/>
      </w:rPr>
    </w:lvl>
    <w:lvl w:ilvl="2" w:tplc="0409001B" w:tentative="1">
      <w:start w:val="1"/>
      <w:numFmt w:val="lowerRoman"/>
      <w:lvlText w:val="%3."/>
      <w:lvlJc w:val="right"/>
      <w:pPr>
        <w:tabs>
          <w:tab w:val="num" w:pos="3225"/>
        </w:tabs>
        <w:ind w:left="3225" w:hanging="180"/>
      </w:pPr>
      <w:rPr>
        <w:rFonts w:cs="Times New Roman"/>
      </w:rPr>
    </w:lvl>
    <w:lvl w:ilvl="3" w:tplc="0409000F" w:tentative="1">
      <w:start w:val="1"/>
      <w:numFmt w:val="decimal"/>
      <w:lvlText w:val="%4."/>
      <w:lvlJc w:val="left"/>
      <w:pPr>
        <w:tabs>
          <w:tab w:val="num" w:pos="3945"/>
        </w:tabs>
        <w:ind w:left="3945" w:hanging="360"/>
      </w:pPr>
      <w:rPr>
        <w:rFonts w:cs="Times New Roman"/>
      </w:rPr>
    </w:lvl>
    <w:lvl w:ilvl="4" w:tplc="04090019" w:tentative="1">
      <w:start w:val="1"/>
      <w:numFmt w:val="lowerLetter"/>
      <w:lvlText w:val="%5."/>
      <w:lvlJc w:val="left"/>
      <w:pPr>
        <w:tabs>
          <w:tab w:val="num" w:pos="4665"/>
        </w:tabs>
        <w:ind w:left="4665" w:hanging="360"/>
      </w:pPr>
      <w:rPr>
        <w:rFonts w:cs="Times New Roman"/>
      </w:rPr>
    </w:lvl>
    <w:lvl w:ilvl="5" w:tplc="0409001B" w:tentative="1">
      <w:start w:val="1"/>
      <w:numFmt w:val="lowerRoman"/>
      <w:lvlText w:val="%6."/>
      <w:lvlJc w:val="right"/>
      <w:pPr>
        <w:tabs>
          <w:tab w:val="num" w:pos="5385"/>
        </w:tabs>
        <w:ind w:left="5385" w:hanging="180"/>
      </w:pPr>
      <w:rPr>
        <w:rFonts w:cs="Times New Roman"/>
      </w:rPr>
    </w:lvl>
    <w:lvl w:ilvl="6" w:tplc="0409000F" w:tentative="1">
      <w:start w:val="1"/>
      <w:numFmt w:val="decimal"/>
      <w:lvlText w:val="%7."/>
      <w:lvlJc w:val="left"/>
      <w:pPr>
        <w:tabs>
          <w:tab w:val="num" w:pos="6105"/>
        </w:tabs>
        <w:ind w:left="6105" w:hanging="360"/>
      </w:pPr>
      <w:rPr>
        <w:rFonts w:cs="Times New Roman"/>
      </w:rPr>
    </w:lvl>
    <w:lvl w:ilvl="7" w:tplc="04090019" w:tentative="1">
      <w:start w:val="1"/>
      <w:numFmt w:val="lowerLetter"/>
      <w:lvlText w:val="%8."/>
      <w:lvlJc w:val="left"/>
      <w:pPr>
        <w:tabs>
          <w:tab w:val="num" w:pos="6825"/>
        </w:tabs>
        <w:ind w:left="6825" w:hanging="360"/>
      </w:pPr>
      <w:rPr>
        <w:rFonts w:cs="Times New Roman"/>
      </w:rPr>
    </w:lvl>
    <w:lvl w:ilvl="8" w:tplc="0409001B" w:tentative="1">
      <w:start w:val="1"/>
      <w:numFmt w:val="lowerRoman"/>
      <w:lvlText w:val="%9."/>
      <w:lvlJc w:val="right"/>
      <w:pPr>
        <w:tabs>
          <w:tab w:val="num" w:pos="7545"/>
        </w:tabs>
        <w:ind w:left="7545" w:hanging="180"/>
      </w:pPr>
      <w:rPr>
        <w:rFonts w:cs="Times New Roman"/>
      </w:rPr>
    </w:lvl>
  </w:abstractNum>
  <w:abstractNum w:abstractNumId="61" w15:restartNumberingAfterBreak="0">
    <w:nsid w:val="547B330A"/>
    <w:multiLevelType w:val="hybridMultilevel"/>
    <w:tmpl w:val="A8185026"/>
    <w:lvl w:ilvl="0" w:tplc="2C0A000F">
      <w:start w:val="1"/>
      <w:numFmt w:val="decimal"/>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2" w15:restartNumberingAfterBreak="0">
    <w:nsid w:val="54BE5113"/>
    <w:multiLevelType w:val="multilevel"/>
    <w:tmpl w:val="54BE5113"/>
    <w:lvl w:ilvl="0">
      <w:start w:val="1"/>
      <w:numFmt w:val="lowerRoman"/>
      <w:lvlText w:val="(%1)"/>
      <w:lvlJc w:val="left"/>
      <w:pPr>
        <w:tabs>
          <w:tab w:val="left" w:pos="1429"/>
        </w:tabs>
        <w:ind w:left="1429" w:hanging="720"/>
      </w:pPr>
      <w:rPr>
        <w:rFonts w:cs="Times New Roman" w:hint="default"/>
      </w:rPr>
    </w:lvl>
    <w:lvl w:ilvl="1">
      <w:start w:val="1"/>
      <w:numFmt w:val="lowerLetter"/>
      <w:lvlText w:val="%2."/>
      <w:lvlJc w:val="left"/>
      <w:pPr>
        <w:tabs>
          <w:tab w:val="left" w:pos="1789"/>
        </w:tabs>
        <w:ind w:left="1789" w:hanging="360"/>
      </w:pPr>
      <w:rPr>
        <w:rFonts w:cs="Times New Roman"/>
      </w:rPr>
    </w:lvl>
    <w:lvl w:ilvl="2">
      <w:start w:val="1"/>
      <w:numFmt w:val="lowerRoman"/>
      <w:lvlText w:val="%3."/>
      <w:lvlJc w:val="right"/>
      <w:pPr>
        <w:tabs>
          <w:tab w:val="left" w:pos="2509"/>
        </w:tabs>
        <w:ind w:left="2509" w:hanging="180"/>
      </w:pPr>
      <w:rPr>
        <w:rFonts w:cs="Times New Roman"/>
      </w:rPr>
    </w:lvl>
    <w:lvl w:ilvl="3">
      <w:start w:val="1"/>
      <w:numFmt w:val="decimal"/>
      <w:lvlText w:val="%4."/>
      <w:lvlJc w:val="left"/>
      <w:pPr>
        <w:tabs>
          <w:tab w:val="left" w:pos="3229"/>
        </w:tabs>
        <w:ind w:left="3229" w:hanging="360"/>
      </w:pPr>
      <w:rPr>
        <w:rFonts w:cs="Times New Roman"/>
      </w:rPr>
    </w:lvl>
    <w:lvl w:ilvl="4">
      <w:start w:val="1"/>
      <w:numFmt w:val="lowerLetter"/>
      <w:lvlText w:val="%5."/>
      <w:lvlJc w:val="left"/>
      <w:pPr>
        <w:tabs>
          <w:tab w:val="left" w:pos="3949"/>
        </w:tabs>
        <w:ind w:left="3949" w:hanging="360"/>
      </w:pPr>
      <w:rPr>
        <w:rFonts w:cs="Times New Roman"/>
      </w:rPr>
    </w:lvl>
    <w:lvl w:ilvl="5">
      <w:start w:val="1"/>
      <w:numFmt w:val="lowerRoman"/>
      <w:lvlText w:val="%6."/>
      <w:lvlJc w:val="right"/>
      <w:pPr>
        <w:tabs>
          <w:tab w:val="left" w:pos="4669"/>
        </w:tabs>
        <w:ind w:left="4669" w:hanging="180"/>
      </w:pPr>
      <w:rPr>
        <w:rFonts w:cs="Times New Roman"/>
      </w:rPr>
    </w:lvl>
    <w:lvl w:ilvl="6">
      <w:start w:val="1"/>
      <w:numFmt w:val="decimal"/>
      <w:lvlText w:val="%7."/>
      <w:lvlJc w:val="left"/>
      <w:pPr>
        <w:tabs>
          <w:tab w:val="left" w:pos="5389"/>
        </w:tabs>
        <w:ind w:left="5389" w:hanging="360"/>
      </w:pPr>
      <w:rPr>
        <w:rFonts w:cs="Times New Roman"/>
      </w:rPr>
    </w:lvl>
    <w:lvl w:ilvl="7">
      <w:start w:val="1"/>
      <w:numFmt w:val="lowerLetter"/>
      <w:lvlText w:val="%8."/>
      <w:lvlJc w:val="left"/>
      <w:pPr>
        <w:tabs>
          <w:tab w:val="left" w:pos="6109"/>
        </w:tabs>
        <w:ind w:left="6109" w:hanging="360"/>
      </w:pPr>
      <w:rPr>
        <w:rFonts w:cs="Times New Roman"/>
      </w:rPr>
    </w:lvl>
    <w:lvl w:ilvl="8">
      <w:start w:val="1"/>
      <w:numFmt w:val="lowerRoman"/>
      <w:lvlText w:val="%9."/>
      <w:lvlJc w:val="right"/>
      <w:pPr>
        <w:tabs>
          <w:tab w:val="left" w:pos="6829"/>
        </w:tabs>
        <w:ind w:left="6829" w:hanging="180"/>
      </w:pPr>
      <w:rPr>
        <w:rFonts w:cs="Times New Roman"/>
      </w:rPr>
    </w:lvl>
  </w:abstractNum>
  <w:abstractNum w:abstractNumId="63" w15:restartNumberingAfterBreak="0">
    <w:nsid w:val="554D42DB"/>
    <w:multiLevelType w:val="multilevel"/>
    <w:tmpl w:val="8C24A7E4"/>
    <w:lvl w:ilvl="0">
      <w:start w:val="12"/>
      <w:numFmt w:val="lowerRoman"/>
      <w:lvlText w:val="(%1)"/>
      <w:lvlJc w:val="left"/>
      <w:pPr>
        <w:tabs>
          <w:tab w:val="num" w:pos="1429"/>
        </w:tabs>
        <w:ind w:left="1429" w:hanging="720"/>
      </w:pPr>
      <w:rPr>
        <w:rFonts w:cs="Times New Roman" w:hint="default"/>
      </w:rPr>
    </w:lvl>
    <w:lvl w:ilvl="1">
      <w:start w:val="1"/>
      <w:numFmt w:val="lowerLetter"/>
      <w:lvlText w:val="%2."/>
      <w:lvlJc w:val="left"/>
      <w:pPr>
        <w:tabs>
          <w:tab w:val="num" w:pos="1789"/>
        </w:tabs>
        <w:ind w:left="1789" w:hanging="360"/>
      </w:pPr>
      <w:rPr>
        <w:rFonts w:cs="Times New Roman"/>
      </w:rPr>
    </w:lvl>
    <w:lvl w:ilvl="2">
      <w:start w:val="1"/>
      <w:numFmt w:val="lowerRoman"/>
      <w:lvlText w:val="%3."/>
      <w:lvlJc w:val="right"/>
      <w:pPr>
        <w:tabs>
          <w:tab w:val="num" w:pos="2509"/>
        </w:tabs>
        <w:ind w:left="2509" w:hanging="180"/>
      </w:pPr>
      <w:rPr>
        <w:rFonts w:cs="Times New Roman"/>
      </w:rPr>
    </w:lvl>
    <w:lvl w:ilvl="3">
      <w:start w:val="1"/>
      <w:numFmt w:val="decimal"/>
      <w:lvlText w:val="%4."/>
      <w:lvlJc w:val="left"/>
      <w:pPr>
        <w:tabs>
          <w:tab w:val="num" w:pos="3229"/>
        </w:tabs>
        <w:ind w:left="3229" w:hanging="360"/>
      </w:pPr>
      <w:rPr>
        <w:rFonts w:cs="Times New Roman"/>
      </w:rPr>
    </w:lvl>
    <w:lvl w:ilvl="4">
      <w:start w:val="1"/>
      <w:numFmt w:val="lowerLetter"/>
      <w:lvlText w:val="%5."/>
      <w:lvlJc w:val="left"/>
      <w:pPr>
        <w:tabs>
          <w:tab w:val="num" w:pos="3949"/>
        </w:tabs>
        <w:ind w:left="3949" w:hanging="360"/>
      </w:pPr>
      <w:rPr>
        <w:rFonts w:cs="Times New Roman"/>
      </w:rPr>
    </w:lvl>
    <w:lvl w:ilvl="5">
      <w:start w:val="1"/>
      <w:numFmt w:val="lowerRoman"/>
      <w:lvlText w:val="%6."/>
      <w:lvlJc w:val="right"/>
      <w:pPr>
        <w:tabs>
          <w:tab w:val="num" w:pos="4669"/>
        </w:tabs>
        <w:ind w:left="4669" w:hanging="180"/>
      </w:pPr>
      <w:rPr>
        <w:rFonts w:cs="Times New Roman"/>
      </w:rPr>
    </w:lvl>
    <w:lvl w:ilvl="6">
      <w:start w:val="1"/>
      <w:numFmt w:val="decimal"/>
      <w:lvlText w:val="%7."/>
      <w:lvlJc w:val="left"/>
      <w:pPr>
        <w:tabs>
          <w:tab w:val="num" w:pos="5389"/>
        </w:tabs>
        <w:ind w:left="5389" w:hanging="360"/>
      </w:pPr>
      <w:rPr>
        <w:rFonts w:cs="Times New Roman"/>
      </w:rPr>
    </w:lvl>
    <w:lvl w:ilvl="7">
      <w:start w:val="1"/>
      <w:numFmt w:val="lowerLetter"/>
      <w:lvlText w:val="%8."/>
      <w:lvlJc w:val="left"/>
      <w:pPr>
        <w:tabs>
          <w:tab w:val="num" w:pos="6109"/>
        </w:tabs>
        <w:ind w:left="6109" w:hanging="360"/>
      </w:pPr>
      <w:rPr>
        <w:rFonts w:cs="Times New Roman"/>
      </w:rPr>
    </w:lvl>
    <w:lvl w:ilvl="8">
      <w:start w:val="1"/>
      <w:numFmt w:val="lowerRoman"/>
      <w:lvlText w:val="%9."/>
      <w:lvlJc w:val="right"/>
      <w:pPr>
        <w:tabs>
          <w:tab w:val="num" w:pos="6829"/>
        </w:tabs>
        <w:ind w:left="6829" w:hanging="180"/>
      </w:pPr>
      <w:rPr>
        <w:rFonts w:cs="Times New Roman"/>
      </w:rPr>
    </w:lvl>
  </w:abstractNum>
  <w:abstractNum w:abstractNumId="64" w15:restartNumberingAfterBreak="0">
    <w:nsid w:val="58626FC9"/>
    <w:multiLevelType w:val="multilevel"/>
    <w:tmpl w:val="95B83B1C"/>
    <w:lvl w:ilvl="0">
      <w:start w:val="3"/>
      <w:numFmt w:val="bullet"/>
      <w:lvlText w:val="-"/>
      <w:lvlJc w:val="left"/>
      <w:pPr>
        <w:ind w:left="720" w:hanging="360"/>
      </w:pPr>
      <w:rPr>
        <w:rFonts w:ascii="Times New Roman" w:eastAsia="Times New Roman" w:hAnsi="Times New Roman" w:cs="Times New Roman"/>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5" w15:restartNumberingAfterBreak="0">
    <w:nsid w:val="586B439E"/>
    <w:multiLevelType w:val="hybridMultilevel"/>
    <w:tmpl w:val="1F94D7C6"/>
    <w:lvl w:ilvl="0" w:tplc="E88CD0CE">
      <w:start w:val="1"/>
      <w:numFmt w:val="lowerLetter"/>
      <w:lvlText w:val="(%1)"/>
      <w:lvlJc w:val="left"/>
      <w:pPr>
        <w:ind w:left="720" w:hanging="36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6" w15:restartNumberingAfterBreak="0">
    <w:nsid w:val="5A692C48"/>
    <w:multiLevelType w:val="hybridMultilevel"/>
    <w:tmpl w:val="0988E124"/>
    <w:lvl w:ilvl="0" w:tplc="4EA20A10">
      <w:start w:val="1"/>
      <w:numFmt w:val="lowerRoman"/>
      <w:lvlText w:val="(%1)"/>
      <w:lvlJc w:val="left"/>
      <w:pPr>
        <w:tabs>
          <w:tab w:val="num" w:pos="1080"/>
        </w:tabs>
        <w:ind w:left="1080" w:hanging="720"/>
      </w:pPr>
      <w:rPr>
        <w:rFonts w:cs="Times New Roman" w:hint="default"/>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7" w15:restartNumberingAfterBreak="0">
    <w:nsid w:val="5B1F7A94"/>
    <w:multiLevelType w:val="multilevel"/>
    <w:tmpl w:val="5B1F7A94"/>
    <w:lvl w:ilvl="0">
      <w:start w:val="1"/>
      <w:numFmt w:val="lowerRoman"/>
      <w:lvlText w:val="(%1)"/>
      <w:lvlJc w:val="left"/>
      <w:pPr>
        <w:tabs>
          <w:tab w:val="left" w:pos="1080"/>
        </w:tabs>
        <w:ind w:left="1080" w:hanging="720"/>
      </w:pPr>
      <w:rPr>
        <w:rFonts w:cs="Times New Roman" w:hint="default"/>
      </w:rPr>
    </w:lvl>
    <w:lvl w:ilvl="1">
      <w:start w:val="1"/>
      <w:numFmt w:val="lowerLetter"/>
      <w:lvlText w:val="%2."/>
      <w:lvlJc w:val="left"/>
      <w:pPr>
        <w:tabs>
          <w:tab w:val="left" w:pos="1440"/>
        </w:tabs>
        <w:ind w:left="1440" w:hanging="360"/>
      </w:pPr>
      <w:rPr>
        <w:rFonts w:cs="Times New Roman"/>
      </w:rPr>
    </w:lvl>
    <w:lvl w:ilvl="2">
      <w:start w:val="1"/>
      <w:numFmt w:val="lowerRoman"/>
      <w:lvlText w:val="%3."/>
      <w:lvlJc w:val="right"/>
      <w:pPr>
        <w:tabs>
          <w:tab w:val="left" w:pos="2160"/>
        </w:tabs>
        <w:ind w:left="2160" w:hanging="180"/>
      </w:pPr>
      <w:rPr>
        <w:rFonts w:cs="Times New Roman"/>
      </w:rPr>
    </w:lvl>
    <w:lvl w:ilvl="3">
      <w:start w:val="1"/>
      <w:numFmt w:val="decimal"/>
      <w:lvlText w:val="%4."/>
      <w:lvlJc w:val="left"/>
      <w:pPr>
        <w:tabs>
          <w:tab w:val="left" w:pos="2880"/>
        </w:tabs>
        <w:ind w:left="2880" w:hanging="360"/>
      </w:pPr>
      <w:rPr>
        <w:rFonts w:cs="Times New Roman"/>
      </w:rPr>
    </w:lvl>
    <w:lvl w:ilvl="4">
      <w:start w:val="1"/>
      <w:numFmt w:val="lowerLetter"/>
      <w:lvlText w:val="%5."/>
      <w:lvlJc w:val="left"/>
      <w:pPr>
        <w:tabs>
          <w:tab w:val="left" w:pos="3600"/>
        </w:tabs>
        <w:ind w:left="3600" w:hanging="360"/>
      </w:pPr>
      <w:rPr>
        <w:rFonts w:cs="Times New Roman"/>
      </w:rPr>
    </w:lvl>
    <w:lvl w:ilvl="5">
      <w:start w:val="1"/>
      <w:numFmt w:val="lowerRoman"/>
      <w:lvlText w:val="%6."/>
      <w:lvlJc w:val="right"/>
      <w:pPr>
        <w:tabs>
          <w:tab w:val="left" w:pos="4320"/>
        </w:tabs>
        <w:ind w:left="4320" w:hanging="180"/>
      </w:pPr>
      <w:rPr>
        <w:rFonts w:cs="Times New Roman"/>
      </w:rPr>
    </w:lvl>
    <w:lvl w:ilvl="6">
      <w:start w:val="1"/>
      <w:numFmt w:val="decimal"/>
      <w:lvlText w:val="%7."/>
      <w:lvlJc w:val="left"/>
      <w:pPr>
        <w:tabs>
          <w:tab w:val="left" w:pos="5040"/>
        </w:tabs>
        <w:ind w:left="5040" w:hanging="360"/>
      </w:pPr>
      <w:rPr>
        <w:rFonts w:cs="Times New Roman"/>
      </w:rPr>
    </w:lvl>
    <w:lvl w:ilvl="7">
      <w:start w:val="1"/>
      <w:numFmt w:val="lowerLetter"/>
      <w:lvlText w:val="%8."/>
      <w:lvlJc w:val="left"/>
      <w:pPr>
        <w:tabs>
          <w:tab w:val="left" w:pos="5760"/>
        </w:tabs>
        <w:ind w:left="5760" w:hanging="360"/>
      </w:pPr>
      <w:rPr>
        <w:rFonts w:cs="Times New Roman"/>
      </w:rPr>
    </w:lvl>
    <w:lvl w:ilvl="8">
      <w:start w:val="1"/>
      <w:numFmt w:val="lowerRoman"/>
      <w:lvlText w:val="%9."/>
      <w:lvlJc w:val="right"/>
      <w:pPr>
        <w:tabs>
          <w:tab w:val="left" w:pos="6480"/>
        </w:tabs>
        <w:ind w:left="6480" w:hanging="180"/>
      </w:pPr>
      <w:rPr>
        <w:rFonts w:cs="Times New Roman"/>
      </w:rPr>
    </w:lvl>
  </w:abstractNum>
  <w:abstractNum w:abstractNumId="68" w15:restartNumberingAfterBreak="0">
    <w:nsid w:val="5CA85279"/>
    <w:multiLevelType w:val="multilevel"/>
    <w:tmpl w:val="5CA85279"/>
    <w:lvl w:ilvl="0">
      <w:start w:val="1"/>
      <w:numFmt w:val="lowerLetter"/>
      <w:lvlText w:val="(%1)"/>
      <w:lvlJc w:val="left"/>
      <w:pPr>
        <w:ind w:left="4188" w:hanging="360"/>
      </w:pPr>
      <w:rPr>
        <w:rFonts w:hint="default"/>
      </w:rPr>
    </w:lvl>
    <w:lvl w:ilvl="1">
      <w:start w:val="1"/>
      <w:numFmt w:val="lowerLetter"/>
      <w:lvlText w:val="%2."/>
      <w:lvlJc w:val="left"/>
      <w:pPr>
        <w:ind w:left="4908" w:hanging="360"/>
      </w:pPr>
    </w:lvl>
    <w:lvl w:ilvl="2">
      <w:start w:val="1"/>
      <w:numFmt w:val="lowerRoman"/>
      <w:lvlText w:val="%3."/>
      <w:lvlJc w:val="right"/>
      <w:pPr>
        <w:ind w:left="5628" w:hanging="180"/>
      </w:pPr>
    </w:lvl>
    <w:lvl w:ilvl="3">
      <w:start w:val="1"/>
      <w:numFmt w:val="decimal"/>
      <w:lvlText w:val="%4."/>
      <w:lvlJc w:val="left"/>
      <w:pPr>
        <w:ind w:left="6348" w:hanging="360"/>
      </w:pPr>
    </w:lvl>
    <w:lvl w:ilvl="4">
      <w:start w:val="1"/>
      <w:numFmt w:val="lowerLetter"/>
      <w:lvlText w:val="%5."/>
      <w:lvlJc w:val="left"/>
      <w:pPr>
        <w:ind w:left="7068" w:hanging="360"/>
      </w:pPr>
    </w:lvl>
    <w:lvl w:ilvl="5">
      <w:start w:val="1"/>
      <w:numFmt w:val="lowerRoman"/>
      <w:lvlText w:val="%6."/>
      <w:lvlJc w:val="right"/>
      <w:pPr>
        <w:ind w:left="7788" w:hanging="180"/>
      </w:pPr>
    </w:lvl>
    <w:lvl w:ilvl="6">
      <w:start w:val="1"/>
      <w:numFmt w:val="decimal"/>
      <w:lvlText w:val="%7."/>
      <w:lvlJc w:val="left"/>
      <w:pPr>
        <w:ind w:left="8508" w:hanging="360"/>
      </w:pPr>
    </w:lvl>
    <w:lvl w:ilvl="7">
      <w:start w:val="1"/>
      <w:numFmt w:val="lowerLetter"/>
      <w:lvlText w:val="%8."/>
      <w:lvlJc w:val="left"/>
      <w:pPr>
        <w:ind w:left="9228" w:hanging="360"/>
      </w:pPr>
    </w:lvl>
    <w:lvl w:ilvl="8">
      <w:start w:val="1"/>
      <w:numFmt w:val="lowerRoman"/>
      <w:lvlText w:val="%9."/>
      <w:lvlJc w:val="right"/>
      <w:pPr>
        <w:ind w:left="9948" w:hanging="180"/>
      </w:pPr>
    </w:lvl>
  </w:abstractNum>
  <w:abstractNum w:abstractNumId="69" w15:restartNumberingAfterBreak="0">
    <w:nsid w:val="5DD45B90"/>
    <w:multiLevelType w:val="singleLevel"/>
    <w:tmpl w:val="714601E6"/>
    <w:lvl w:ilvl="0">
      <w:start w:val="1"/>
      <w:numFmt w:val="lowerRoman"/>
      <w:lvlText w:val="(%1)"/>
      <w:legacy w:legacy="1" w:legacySpace="0" w:legacyIndent="562"/>
      <w:lvlJc w:val="left"/>
      <w:rPr>
        <w:rFonts w:ascii="Garamond" w:hAnsi="Garamond" w:cs="Angsana New" w:hint="default"/>
      </w:rPr>
    </w:lvl>
  </w:abstractNum>
  <w:abstractNum w:abstractNumId="70" w15:restartNumberingAfterBreak="0">
    <w:nsid w:val="60277DB3"/>
    <w:multiLevelType w:val="multilevel"/>
    <w:tmpl w:val="60277DB3"/>
    <w:lvl w:ilvl="0">
      <w:start w:val="1"/>
      <w:numFmt w:val="lowerRoman"/>
      <w:lvlText w:val="(%1)"/>
      <w:lvlJc w:val="left"/>
      <w:pPr>
        <w:tabs>
          <w:tab w:val="left" w:pos="1429"/>
        </w:tabs>
        <w:ind w:left="1429" w:hanging="720"/>
      </w:pPr>
      <w:rPr>
        <w:rFonts w:cs="Times New Roman" w:hint="default"/>
      </w:rPr>
    </w:lvl>
    <w:lvl w:ilvl="1">
      <w:start w:val="1"/>
      <w:numFmt w:val="lowerLetter"/>
      <w:lvlText w:val="%2."/>
      <w:lvlJc w:val="left"/>
      <w:pPr>
        <w:tabs>
          <w:tab w:val="left" w:pos="1789"/>
        </w:tabs>
        <w:ind w:left="1789" w:hanging="360"/>
      </w:pPr>
      <w:rPr>
        <w:rFonts w:cs="Times New Roman"/>
      </w:rPr>
    </w:lvl>
    <w:lvl w:ilvl="2">
      <w:start w:val="1"/>
      <w:numFmt w:val="lowerRoman"/>
      <w:lvlText w:val="%3."/>
      <w:lvlJc w:val="right"/>
      <w:pPr>
        <w:tabs>
          <w:tab w:val="left" w:pos="2509"/>
        </w:tabs>
        <w:ind w:left="2509" w:hanging="180"/>
      </w:pPr>
      <w:rPr>
        <w:rFonts w:cs="Times New Roman"/>
      </w:rPr>
    </w:lvl>
    <w:lvl w:ilvl="3">
      <w:start w:val="1"/>
      <w:numFmt w:val="decimal"/>
      <w:lvlText w:val="%4."/>
      <w:lvlJc w:val="left"/>
      <w:pPr>
        <w:tabs>
          <w:tab w:val="left" w:pos="3229"/>
        </w:tabs>
        <w:ind w:left="3229" w:hanging="360"/>
      </w:pPr>
      <w:rPr>
        <w:rFonts w:cs="Times New Roman"/>
      </w:rPr>
    </w:lvl>
    <w:lvl w:ilvl="4">
      <w:start w:val="1"/>
      <w:numFmt w:val="lowerLetter"/>
      <w:lvlText w:val="%5."/>
      <w:lvlJc w:val="left"/>
      <w:pPr>
        <w:tabs>
          <w:tab w:val="left" w:pos="3949"/>
        </w:tabs>
        <w:ind w:left="3949" w:hanging="360"/>
      </w:pPr>
      <w:rPr>
        <w:rFonts w:cs="Times New Roman"/>
      </w:rPr>
    </w:lvl>
    <w:lvl w:ilvl="5">
      <w:start w:val="1"/>
      <w:numFmt w:val="lowerRoman"/>
      <w:lvlText w:val="%6."/>
      <w:lvlJc w:val="right"/>
      <w:pPr>
        <w:tabs>
          <w:tab w:val="left" w:pos="4669"/>
        </w:tabs>
        <w:ind w:left="4669" w:hanging="180"/>
      </w:pPr>
      <w:rPr>
        <w:rFonts w:cs="Times New Roman"/>
      </w:rPr>
    </w:lvl>
    <w:lvl w:ilvl="6">
      <w:start w:val="1"/>
      <w:numFmt w:val="decimal"/>
      <w:lvlText w:val="%7."/>
      <w:lvlJc w:val="left"/>
      <w:pPr>
        <w:tabs>
          <w:tab w:val="left" w:pos="5389"/>
        </w:tabs>
        <w:ind w:left="5389" w:hanging="360"/>
      </w:pPr>
      <w:rPr>
        <w:rFonts w:cs="Times New Roman"/>
      </w:rPr>
    </w:lvl>
    <w:lvl w:ilvl="7">
      <w:start w:val="1"/>
      <w:numFmt w:val="lowerLetter"/>
      <w:lvlText w:val="%8."/>
      <w:lvlJc w:val="left"/>
      <w:pPr>
        <w:tabs>
          <w:tab w:val="left" w:pos="6109"/>
        </w:tabs>
        <w:ind w:left="6109" w:hanging="360"/>
      </w:pPr>
      <w:rPr>
        <w:rFonts w:cs="Times New Roman"/>
      </w:rPr>
    </w:lvl>
    <w:lvl w:ilvl="8">
      <w:start w:val="1"/>
      <w:numFmt w:val="lowerRoman"/>
      <w:lvlText w:val="%9."/>
      <w:lvlJc w:val="right"/>
      <w:pPr>
        <w:tabs>
          <w:tab w:val="left" w:pos="6829"/>
        </w:tabs>
        <w:ind w:left="6829" w:hanging="180"/>
      </w:pPr>
      <w:rPr>
        <w:rFonts w:cs="Times New Roman"/>
      </w:rPr>
    </w:lvl>
  </w:abstractNum>
  <w:abstractNum w:abstractNumId="71" w15:restartNumberingAfterBreak="0">
    <w:nsid w:val="62620231"/>
    <w:multiLevelType w:val="hybridMultilevel"/>
    <w:tmpl w:val="92A43212"/>
    <w:lvl w:ilvl="0" w:tplc="340E879E">
      <w:start w:val="1"/>
      <w:numFmt w:val="lowerLetter"/>
      <w:lvlText w:val="%1)"/>
      <w:lvlJc w:val="left"/>
      <w:pPr>
        <w:ind w:left="285" w:hanging="708"/>
      </w:pPr>
      <w:rPr>
        <w:rFonts w:ascii="Times New Roman" w:eastAsia="Times New Roman" w:hAnsi="Times New Roman" w:cs="Times New Roman" w:hint="default"/>
        <w:b w:val="0"/>
        <w:bCs w:val="0"/>
        <w:i w:val="0"/>
        <w:iCs w:val="0"/>
        <w:spacing w:val="-1"/>
        <w:w w:val="100"/>
        <w:sz w:val="18"/>
        <w:szCs w:val="18"/>
        <w:lang w:val="es-ES" w:eastAsia="en-US" w:bidi="ar-SA"/>
      </w:rPr>
    </w:lvl>
    <w:lvl w:ilvl="1" w:tplc="3BB861B4">
      <w:numFmt w:val="bullet"/>
      <w:lvlText w:val="•"/>
      <w:lvlJc w:val="left"/>
      <w:pPr>
        <w:ind w:left="1244" w:hanging="708"/>
      </w:pPr>
      <w:rPr>
        <w:rFonts w:hint="default"/>
        <w:lang w:val="es-ES" w:eastAsia="en-US" w:bidi="ar-SA"/>
      </w:rPr>
    </w:lvl>
    <w:lvl w:ilvl="2" w:tplc="BDDC50CE">
      <w:numFmt w:val="bullet"/>
      <w:lvlText w:val="•"/>
      <w:lvlJc w:val="left"/>
      <w:pPr>
        <w:ind w:left="2208" w:hanging="708"/>
      </w:pPr>
      <w:rPr>
        <w:rFonts w:hint="default"/>
        <w:lang w:val="es-ES" w:eastAsia="en-US" w:bidi="ar-SA"/>
      </w:rPr>
    </w:lvl>
    <w:lvl w:ilvl="3" w:tplc="4BD6CDA2">
      <w:numFmt w:val="bullet"/>
      <w:lvlText w:val="•"/>
      <w:lvlJc w:val="left"/>
      <w:pPr>
        <w:ind w:left="3173" w:hanging="708"/>
      </w:pPr>
      <w:rPr>
        <w:rFonts w:hint="default"/>
        <w:lang w:val="es-ES" w:eastAsia="en-US" w:bidi="ar-SA"/>
      </w:rPr>
    </w:lvl>
    <w:lvl w:ilvl="4" w:tplc="3C20F734">
      <w:numFmt w:val="bullet"/>
      <w:lvlText w:val="•"/>
      <w:lvlJc w:val="left"/>
      <w:pPr>
        <w:ind w:left="4137" w:hanging="708"/>
      </w:pPr>
      <w:rPr>
        <w:rFonts w:hint="default"/>
        <w:lang w:val="es-ES" w:eastAsia="en-US" w:bidi="ar-SA"/>
      </w:rPr>
    </w:lvl>
    <w:lvl w:ilvl="5" w:tplc="155A90AA">
      <w:numFmt w:val="bullet"/>
      <w:lvlText w:val="•"/>
      <w:lvlJc w:val="left"/>
      <w:pPr>
        <w:ind w:left="5101" w:hanging="708"/>
      </w:pPr>
      <w:rPr>
        <w:rFonts w:hint="default"/>
        <w:lang w:val="es-ES" w:eastAsia="en-US" w:bidi="ar-SA"/>
      </w:rPr>
    </w:lvl>
    <w:lvl w:ilvl="6" w:tplc="6DEC7272">
      <w:numFmt w:val="bullet"/>
      <w:lvlText w:val="•"/>
      <w:lvlJc w:val="left"/>
      <w:pPr>
        <w:ind w:left="6066" w:hanging="708"/>
      </w:pPr>
      <w:rPr>
        <w:rFonts w:hint="default"/>
        <w:lang w:val="es-ES" w:eastAsia="en-US" w:bidi="ar-SA"/>
      </w:rPr>
    </w:lvl>
    <w:lvl w:ilvl="7" w:tplc="F6B63C42">
      <w:numFmt w:val="bullet"/>
      <w:lvlText w:val="•"/>
      <w:lvlJc w:val="left"/>
      <w:pPr>
        <w:ind w:left="7030" w:hanging="708"/>
      </w:pPr>
      <w:rPr>
        <w:rFonts w:hint="default"/>
        <w:lang w:val="es-ES" w:eastAsia="en-US" w:bidi="ar-SA"/>
      </w:rPr>
    </w:lvl>
    <w:lvl w:ilvl="8" w:tplc="010A5ECA">
      <w:numFmt w:val="bullet"/>
      <w:lvlText w:val="•"/>
      <w:lvlJc w:val="left"/>
      <w:pPr>
        <w:ind w:left="7994" w:hanging="708"/>
      </w:pPr>
      <w:rPr>
        <w:rFonts w:hint="default"/>
        <w:lang w:val="es-ES" w:eastAsia="en-US" w:bidi="ar-SA"/>
      </w:rPr>
    </w:lvl>
  </w:abstractNum>
  <w:abstractNum w:abstractNumId="72" w15:restartNumberingAfterBreak="0">
    <w:nsid w:val="63DC4A44"/>
    <w:multiLevelType w:val="hybridMultilevel"/>
    <w:tmpl w:val="BA529426"/>
    <w:lvl w:ilvl="0" w:tplc="1F3EF370">
      <w:start w:val="1"/>
      <w:numFmt w:val="lowerRoman"/>
      <w:lvlText w:val="(%1)"/>
      <w:lvlJc w:val="left"/>
      <w:pPr>
        <w:ind w:left="993" w:hanging="720"/>
      </w:pPr>
      <w:rPr>
        <w:rFonts w:ascii="Times New Roman" w:eastAsia="Times New Roman" w:hAnsi="Times New Roman" w:cs="Times New Roman" w:hint="default"/>
        <w:b w:val="0"/>
        <w:bCs w:val="0"/>
        <w:i w:val="0"/>
        <w:iCs w:val="0"/>
        <w:spacing w:val="0"/>
        <w:w w:val="100"/>
        <w:sz w:val="18"/>
        <w:szCs w:val="18"/>
        <w:lang w:val="es-ES" w:eastAsia="en-US" w:bidi="ar-SA"/>
      </w:rPr>
    </w:lvl>
    <w:lvl w:ilvl="1" w:tplc="D8F4920C">
      <w:start w:val="1"/>
      <w:numFmt w:val="lowerLetter"/>
      <w:lvlText w:val="(%2)"/>
      <w:lvlJc w:val="left"/>
      <w:pPr>
        <w:ind w:left="285" w:hanging="264"/>
      </w:pPr>
      <w:rPr>
        <w:rFonts w:ascii="Times New Roman" w:eastAsia="Times New Roman" w:hAnsi="Times New Roman" w:cs="Times New Roman" w:hint="default"/>
        <w:b w:val="0"/>
        <w:bCs w:val="0"/>
        <w:i w:val="0"/>
        <w:iCs w:val="0"/>
        <w:spacing w:val="-1"/>
        <w:w w:val="100"/>
        <w:sz w:val="18"/>
        <w:szCs w:val="18"/>
        <w:lang w:val="es-ES" w:eastAsia="en-US" w:bidi="ar-SA"/>
      </w:rPr>
    </w:lvl>
    <w:lvl w:ilvl="2" w:tplc="65DC1D78">
      <w:numFmt w:val="bullet"/>
      <w:lvlText w:val="•"/>
      <w:lvlJc w:val="left"/>
      <w:pPr>
        <w:ind w:left="1991" w:hanging="264"/>
      </w:pPr>
      <w:rPr>
        <w:rFonts w:hint="default"/>
        <w:lang w:val="es-ES" w:eastAsia="en-US" w:bidi="ar-SA"/>
      </w:rPr>
    </w:lvl>
    <w:lvl w:ilvl="3" w:tplc="EC120444">
      <w:numFmt w:val="bullet"/>
      <w:lvlText w:val="•"/>
      <w:lvlJc w:val="left"/>
      <w:pPr>
        <w:ind w:left="2982" w:hanging="264"/>
      </w:pPr>
      <w:rPr>
        <w:rFonts w:hint="default"/>
        <w:lang w:val="es-ES" w:eastAsia="en-US" w:bidi="ar-SA"/>
      </w:rPr>
    </w:lvl>
    <w:lvl w:ilvl="4" w:tplc="217CD8A6">
      <w:numFmt w:val="bullet"/>
      <w:lvlText w:val="•"/>
      <w:lvlJc w:val="left"/>
      <w:pPr>
        <w:ind w:left="3974" w:hanging="264"/>
      </w:pPr>
      <w:rPr>
        <w:rFonts w:hint="default"/>
        <w:lang w:val="es-ES" w:eastAsia="en-US" w:bidi="ar-SA"/>
      </w:rPr>
    </w:lvl>
    <w:lvl w:ilvl="5" w:tplc="0DE8E5D0">
      <w:numFmt w:val="bullet"/>
      <w:lvlText w:val="•"/>
      <w:lvlJc w:val="left"/>
      <w:pPr>
        <w:ind w:left="4965" w:hanging="264"/>
      </w:pPr>
      <w:rPr>
        <w:rFonts w:hint="default"/>
        <w:lang w:val="es-ES" w:eastAsia="en-US" w:bidi="ar-SA"/>
      </w:rPr>
    </w:lvl>
    <w:lvl w:ilvl="6" w:tplc="E7CC1E74">
      <w:numFmt w:val="bullet"/>
      <w:lvlText w:val="•"/>
      <w:lvlJc w:val="left"/>
      <w:pPr>
        <w:ind w:left="5957" w:hanging="264"/>
      </w:pPr>
      <w:rPr>
        <w:rFonts w:hint="default"/>
        <w:lang w:val="es-ES" w:eastAsia="en-US" w:bidi="ar-SA"/>
      </w:rPr>
    </w:lvl>
    <w:lvl w:ilvl="7" w:tplc="B07C1AAC">
      <w:numFmt w:val="bullet"/>
      <w:lvlText w:val="•"/>
      <w:lvlJc w:val="left"/>
      <w:pPr>
        <w:ind w:left="6948" w:hanging="264"/>
      </w:pPr>
      <w:rPr>
        <w:rFonts w:hint="default"/>
        <w:lang w:val="es-ES" w:eastAsia="en-US" w:bidi="ar-SA"/>
      </w:rPr>
    </w:lvl>
    <w:lvl w:ilvl="8" w:tplc="9BB2A32C">
      <w:numFmt w:val="bullet"/>
      <w:lvlText w:val="•"/>
      <w:lvlJc w:val="left"/>
      <w:pPr>
        <w:ind w:left="7940" w:hanging="264"/>
      </w:pPr>
      <w:rPr>
        <w:rFonts w:hint="default"/>
        <w:lang w:val="es-ES" w:eastAsia="en-US" w:bidi="ar-SA"/>
      </w:rPr>
    </w:lvl>
  </w:abstractNum>
  <w:abstractNum w:abstractNumId="73" w15:restartNumberingAfterBreak="0">
    <w:nsid w:val="64F26C9E"/>
    <w:multiLevelType w:val="hybridMultilevel"/>
    <w:tmpl w:val="2B34E37A"/>
    <w:lvl w:ilvl="0" w:tplc="F9B07710">
      <w:start w:val="1"/>
      <w:numFmt w:val="lowerRoman"/>
      <w:lvlText w:val="(%1)"/>
      <w:lvlJc w:val="left"/>
      <w:pPr>
        <w:ind w:left="1080" w:hanging="720"/>
      </w:pPr>
      <w:rPr>
        <w:rFonts w:hint="default"/>
      </w:rPr>
    </w:lvl>
    <w:lvl w:ilvl="1" w:tplc="2C0A0019" w:tentative="1">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tentative="1">
      <w:start w:val="1"/>
      <w:numFmt w:val="decimal"/>
      <w:lvlText w:val="%4."/>
      <w:lvlJc w:val="left"/>
      <w:pPr>
        <w:ind w:left="2880" w:hanging="360"/>
      </w:pPr>
    </w:lvl>
    <w:lvl w:ilvl="4" w:tplc="2C0A0019" w:tentative="1">
      <w:start w:val="1"/>
      <w:numFmt w:val="lowerLetter"/>
      <w:lvlText w:val="%5."/>
      <w:lvlJc w:val="left"/>
      <w:pPr>
        <w:ind w:left="3600" w:hanging="360"/>
      </w:p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74" w15:restartNumberingAfterBreak="0">
    <w:nsid w:val="689449BE"/>
    <w:multiLevelType w:val="hybridMultilevel"/>
    <w:tmpl w:val="201EA826"/>
    <w:lvl w:ilvl="0" w:tplc="85AEEAD8">
      <w:start w:val="6"/>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75" w15:restartNumberingAfterBreak="0">
    <w:nsid w:val="68CB792C"/>
    <w:multiLevelType w:val="hybridMultilevel"/>
    <w:tmpl w:val="D370F722"/>
    <w:lvl w:ilvl="0" w:tplc="93547C58">
      <w:start w:val="1"/>
      <w:numFmt w:val="lowerLetter"/>
      <w:lvlText w:val="(%1)"/>
      <w:lvlJc w:val="left"/>
      <w:pPr>
        <w:ind w:left="285" w:hanging="238"/>
      </w:pPr>
      <w:rPr>
        <w:rFonts w:ascii="Times New Roman" w:eastAsia="Times New Roman" w:hAnsi="Times New Roman" w:cs="Times New Roman" w:hint="default"/>
        <w:b w:val="0"/>
        <w:bCs w:val="0"/>
        <w:i w:val="0"/>
        <w:iCs w:val="0"/>
        <w:spacing w:val="-1"/>
        <w:w w:val="100"/>
        <w:sz w:val="18"/>
        <w:szCs w:val="18"/>
        <w:lang w:val="es-ES" w:eastAsia="en-US" w:bidi="ar-SA"/>
      </w:rPr>
    </w:lvl>
    <w:lvl w:ilvl="1" w:tplc="AA9CA95C">
      <w:numFmt w:val="bullet"/>
      <w:lvlText w:val="•"/>
      <w:lvlJc w:val="left"/>
      <w:pPr>
        <w:ind w:left="1244" w:hanging="238"/>
      </w:pPr>
      <w:rPr>
        <w:rFonts w:hint="default"/>
        <w:lang w:val="es-ES" w:eastAsia="en-US" w:bidi="ar-SA"/>
      </w:rPr>
    </w:lvl>
    <w:lvl w:ilvl="2" w:tplc="CFAEE0DA">
      <w:numFmt w:val="bullet"/>
      <w:lvlText w:val="•"/>
      <w:lvlJc w:val="left"/>
      <w:pPr>
        <w:ind w:left="2208" w:hanging="238"/>
      </w:pPr>
      <w:rPr>
        <w:rFonts w:hint="default"/>
        <w:lang w:val="es-ES" w:eastAsia="en-US" w:bidi="ar-SA"/>
      </w:rPr>
    </w:lvl>
    <w:lvl w:ilvl="3" w:tplc="8C0C0C4E">
      <w:numFmt w:val="bullet"/>
      <w:lvlText w:val="•"/>
      <w:lvlJc w:val="left"/>
      <w:pPr>
        <w:ind w:left="3173" w:hanging="238"/>
      </w:pPr>
      <w:rPr>
        <w:rFonts w:hint="default"/>
        <w:lang w:val="es-ES" w:eastAsia="en-US" w:bidi="ar-SA"/>
      </w:rPr>
    </w:lvl>
    <w:lvl w:ilvl="4" w:tplc="5FE4220C">
      <w:numFmt w:val="bullet"/>
      <w:lvlText w:val="•"/>
      <w:lvlJc w:val="left"/>
      <w:pPr>
        <w:ind w:left="4137" w:hanging="238"/>
      </w:pPr>
      <w:rPr>
        <w:rFonts w:hint="default"/>
        <w:lang w:val="es-ES" w:eastAsia="en-US" w:bidi="ar-SA"/>
      </w:rPr>
    </w:lvl>
    <w:lvl w:ilvl="5" w:tplc="9CC01D10">
      <w:numFmt w:val="bullet"/>
      <w:lvlText w:val="•"/>
      <w:lvlJc w:val="left"/>
      <w:pPr>
        <w:ind w:left="5101" w:hanging="238"/>
      </w:pPr>
      <w:rPr>
        <w:rFonts w:hint="default"/>
        <w:lang w:val="es-ES" w:eastAsia="en-US" w:bidi="ar-SA"/>
      </w:rPr>
    </w:lvl>
    <w:lvl w:ilvl="6" w:tplc="2F52CE08">
      <w:numFmt w:val="bullet"/>
      <w:lvlText w:val="•"/>
      <w:lvlJc w:val="left"/>
      <w:pPr>
        <w:ind w:left="6066" w:hanging="238"/>
      </w:pPr>
      <w:rPr>
        <w:rFonts w:hint="default"/>
        <w:lang w:val="es-ES" w:eastAsia="en-US" w:bidi="ar-SA"/>
      </w:rPr>
    </w:lvl>
    <w:lvl w:ilvl="7" w:tplc="A900D054">
      <w:numFmt w:val="bullet"/>
      <w:lvlText w:val="•"/>
      <w:lvlJc w:val="left"/>
      <w:pPr>
        <w:ind w:left="7030" w:hanging="238"/>
      </w:pPr>
      <w:rPr>
        <w:rFonts w:hint="default"/>
        <w:lang w:val="es-ES" w:eastAsia="en-US" w:bidi="ar-SA"/>
      </w:rPr>
    </w:lvl>
    <w:lvl w:ilvl="8" w:tplc="DFF2EC6E">
      <w:numFmt w:val="bullet"/>
      <w:lvlText w:val="•"/>
      <w:lvlJc w:val="left"/>
      <w:pPr>
        <w:ind w:left="7994" w:hanging="238"/>
      </w:pPr>
      <w:rPr>
        <w:rFonts w:hint="default"/>
        <w:lang w:val="es-ES" w:eastAsia="en-US" w:bidi="ar-SA"/>
      </w:rPr>
    </w:lvl>
  </w:abstractNum>
  <w:abstractNum w:abstractNumId="76" w15:restartNumberingAfterBreak="0">
    <w:nsid w:val="6AB2705D"/>
    <w:multiLevelType w:val="hybridMultilevel"/>
    <w:tmpl w:val="ED4E8970"/>
    <w:lvl w:ilvl="0" w:tplc="2AC66290">
      <w:start w:val="1"/>
      <w:numFmt w:val="decimal"/>
      <w:lvlText w:val="%1."/>
      <w:lvlJc w:val="left"/>
      <w:pPr>
        <w:ind w:left="1005" w:hanging="360"/>
      </w:pPr>
      <w:rPr>
        <w:rFonts w:ascii="Times New Roman" w:eastAsia="Times New Roman" w:hAnsi="Times New Roman" w:cs="Times New Roman" w:hint="default"/>
        <w:b w:val="0"/>
        <w:bCs w:val="0"/>
        <w:i w:val="0"/>
        <w:iCs w:val="0"/>
        <w:spacing w:val="0"/>
        <w:w w:val="100"/>
        <w:sz w:val="18"/>
        <w:szCs w:val="18"/>
        <w:lang w:val="es-ES" w:eastAsia="en-US" w:bidi="ar-SA"/>
      </w:rPr>
    </w:lvl>
    <w:lvl w:ilvl="1" w:tplc="BB8C8C38">
      <w:numFmt w:val="bullet"/>
      <w:lvlText w:val="•"/>
      <w:lvlJc w:val="left"/>
      <w:pPr>
        <w:ind w:left="1892" w:hanging="360"/>
      </w:pPr>
      <w:rPr>
        <w:rFonts w:hint="default"/>
        <w:lang w:val="es-ES" w:eastAsia="en-US" w:bidi="ar-SA"/>
      </w:rPr>
    </w:lvl>
    <w:lvl w:ilvl="2" w:tplc="BB9E375A">
      <w:numFmt w:val="bullet"/>
      <w:lvlText w:val="•"/>
      <w:lvlJc w:val="left"/>
      <w:pPr>
        <w:ind w:left="2784" w:hanging="360"/>
      </w:pPr>
      <w:rPr>
        <w:rFonts w:hint="default"/>
        <w:lang w:val="es-ES" w:eastAsia="en-US" w:bidi="ar-SA"/>
      </w:rPr>
    </w:lvl>
    <w:lvl w:ilvl="3" w:tplc="F16C595C">
      <w:numFmt w:val="bullet"/>
      <w:lvlText w:val="•"/>
      <w:lvlJc w:val="left"/>
      <w:pPr>
        <w:ind w:left="3677" w:hanging="360"/>
      </w:pPr>
      <w:rPr>
        <w:rFonts w:hint="default"/>
        <w:lang w:val="es-ES" w:eastAsia="en-US" w:bidi="ar-SA"/>
      </w:rPr>
    </w:lvl>
    <w:lvl w:ilvl="4" w:tplc="BA889C08">
      <w:numFmt w:val="bullet"/>
      <w:lvlText w:val="•"/>
      <w:lvlJc w:val="left"/>
      <w:pPr>
        <w:ind w:left="4569" w:hanging="360"/>
      </w:pPr>
      <w:rPr>
        <w:rFonts w:hint="default"/>
        <w:lang w:val="es-ES" w:eastAsia="en-US" w:bidi="ar-SA"/>
      </w:rPr>
    </w:lvl>
    <w:lvl w:ilvl="5" w:tplc="4BEAB700">
      <w:numFmt w:val="bullet"/>
      <w:lvlText w:val="•"/>
      <w:lvlJc w:val="left"/>
      <w:pPr>
        <w:ind w:left="5461" w:hanging="360"/>
      </w:pPr>
      <w:rPr>
        <w:rFonts w:hint="default"/>
        <w:lang w:val="es-ES" w:eastAsia="en-US" w:bidi="ar-SA"/>
      </w:rPr>
    </w:lvl>
    <w:lvl w:ilvl="6" w:tplc="FB5A317E">
      <w:numFmt w:val="bullet"/>
      <w:lvlText w:val="•"/>
      <w:lvlJc w:val="left"/>
      <w:pPr>
        <w:ind w:left="6354" w:hanging="360"/>
      </w:pPr>
      <w:rPr>
        <w:rFonts w:hint="default"/>
        <w:lang w:val="es-ES" w:eastAsia="en-US" w:bidi="ar-SA"/>
      </w:rPr>
    </w:lvl>
    <w:lvl w:ilvl="7" w:tplc="08363ABA">
      <w:numFmt w:val="bullet"/>
      <w:lvlText w:val="•"/>
      <w:lvlJc w:val="left"/>
      <w:pPr>
        <w:ind w:left="7246" w:hanging="360"/>
      </w:pPr>
      <w:rPr>
        <w:rFonts w:hint="default"/>
        <w:lang w:val="es-ES" w:eastAsia="en-US" w:bidi="ar-SA"/>
      </w:rPr>
    </w:lvl>
    <w:lvl w:ilvl="8" w:tplc="66D678AA">
      <w:numFmt w:val="bullet"/>
      <w:lvlText w:val="•"/>
      <w:lvlJc w:val="left"/>
      <w:pPr>
        <w:ind w:left="8138" w:hanging="360"/>
      </w:pPr>
      <w:rPr>
        <w:rFonts w:hint="default"/>
        <w:lang w:val="es-ES" w:eastAsia="en-US" w:bidi="ar-SA"/>
      </w:rPr>
    </w:lvl>
  </w:abstractNum>
  <w:abstractNum w:abstractNumId="77" w15:restartNumberingAfterBreak="0">
    <w:nsid w:val="6B4B74D0"/>
    <w:multiLevelType w:val="hybridMultilevel"/>
    <w:tmpl w:val="7CB4A0B8"/>
    <w:lvl w:ilvl="0" w:tplc="BAB65FAC">
      <w:start w:val="1"/>
      <w:numFmt w:val="lowerRoman"/>
      <w:lvlText w:val="(%1)"/>
      <w:lvlJc w:val="left"/>
      <w:pPr>
        <w:tabs>
          <w:tab w:val="num" w:pos="2829"/>
        </w:tabs>
        <w:ind w:left="2829" w:hanging="720"/>
      </w:pPr>
      <w:rPr>
        <w:rFonts w:cs="Times New Roman" w:hint="default"/>
      </w:rPr>
    </w:lvl>
    <w:lvl w:ilvl="1" w:tplc="2C0A0019" w:tentative="1">
      <w:start w:val="1"/>
      <w:numFmt w:val="lowerLetter"/>
      <w:lvlText w:val="%2."/>
      <w:lvlJc w:val="left"/>
      <w:pPr>
        <w:ind w:left="2840" w:hanging="360"/>
      </w:pPr>
    </w:lvl>
    <w:lvl w:ilvl="2" w:tplc="2C0A001B" w:tentative="1">
      <w:start w:val="1"/>
      <w:numFmt w:val="lowerRoman"/>
      <w:lvlText w:val="%3."/>
      <w:lvlJc w:val="right"/>
      <w:pPr>
        <w:ind w:left="3560" w:hanging="180"/>
      </w:pPr>
    </w:lvl>
    <w:lvl w:ilvl="3" w:tplc="2C0A000F" w:tentative="1">
      <w:start w:val="1"/>
      <w:numFmt w:val="decimal"/>
      <w:lvlText w:val="%4."/>
      <w:lvlJc w:val="left"/>
      <w:pPr>
        <w:ind w:left="4280" w:hanging="360"/>
      </w:pPr>
    </w:lvl>
    <w:lvl w:ilvl="4" w:tplc="2C0A0019" w:tentative="1">
      <w:start w:val="1"/>
      <w:numFmt w:val="lowerLetter"/>
      <w:lvlText w:val="%5."/>
      <w:lvlJc w:val="left"/>
      <w:pPr>
        <w:ind w:left="5000" w:hanging="360"/>
      </w:pPr>
    </w:lvl>
    <w:lvl w:ilvl="5" w:tplc="2C0A001B" w:tentative="1">
      <w:start w:val="1"/>
      <w:numFmt w:val="lowerRoman"/>
      <w:lvlText w:val="%6."/>
      <w:lvlJc w:val="right"/>
      <w:pPr>
        <w:ind w:left="5720" w:hanging="180"/>
      </w:pPr>
    </w:lvl>
    <w:lvl w:ilvl="6" w:tplc="2C0A000F" w:tentative="1">
      <w:start w:val="1"/>
      <w:numFmt w:val="decimal"/>
      <w:lvlText w:val="%7."/>
      <w:lvlJc w:val="left"/>
      <w:pPr>
        <w:ind w:left="6440" w:hanging="360"/>
      </w:pPr>
    </w:lvl>
    <w:lvl w:ilvl="7" w:tplc="2C0A0019" w:tentative="1">
      <w:start w:val="1"/>
      <w:numFmt w:val="lowerLetter"/>
      <w:lvlText w:val="%8."/>
      <w:lvlJc w:val="left"/>
      <w:pPr>
        <w:ind w:left="7160" w:hanging="360"/>
      </w:pPr>
    </w:lvl>
    <w:lvl w:ilvl="8" w:tplc="2C0A001B" w:tentative="1">
      <w:start w:val="1"/>
      <w:numFmt w:val="lowerRoman"/>
      <w:lvlText w:val="%9."/>
      <w:lvlJc w:val="right"/>
      <w:pPr>
        <w:ind w:left="7880" w:hanging="180"/>
      </w:pPr>
    </w:lvl>
  </w:abstractNum>
  <w:abstractNum w:abstractNumId="78" w15:restartNumberingAfterBreak="0">
    <w:nsid w:val="6B9D4411"/>
    <w:multiLevelType w:val="hybridMultilevel"/>
    <w:tmpl w:val="19BEF31C"/>
    <w:lvl w:ilvl="0" w:tplc="A2B47BEE">
      <w:start w:val="12"/>
      <w:numFmt w:val="lowerRoman"/>
      <w:lvlText w:val="(%1)"/>
      <w:lvlJc w:val="left"/>
      <w:pPr>
        <w:tabs>
          <w:tab w:val="num" w:pos="1996"/>
        </w:tabs>
        <w:ind w:left="1996" w:hanging="720"/>
      </w:pPr>
      <w:rPr>
        <w:rFonts w:hint="default"/>
      </w:rPr>
    </w:lvl>
    <w:lvl w:ilvl="1" w:tplc="2C0A0019" w:tentative="1">
      <w:start w:val="1"/>
      <w:numFmt w:val="lowerLetter"/>
      <w:lvlText w:val="%2."/>
      <w:lvlJc w:val="left"/>
      <w:pPr>
        <w:ind w:left="2007" w:hanging="360"/>
      </w:pPr>
    </w:lvl>
    <w:lvl w:ilvl="2" w:tplc="2C0A001B" w:tentative="1">
      <w:start w:val="1"/>
      <w:numFmt w:val="lowerRoman"/>
      <w:lvlText w:val="%3."/>
      <w:lvlJc w:val="right"/>
      <w:pPr>
        <w:ind w:left="2727" w:hanging="180"/>
      </w:pPr>
    </w:lvl>
    <w:lvl w:ilvl="3" w:tplc="2C0A000F" w:tentative="1">
      <w:start w:val="1"/>
      <w:numFmt w:val="decimal"/>
      <w:lvlText w:val="%4."/>
      <w:lvlJc w:val="left"/>
      <w:pPr>
        <w:ind w:left="3447" w:hanging="360"/>
      </w:pPr>
    </w:lvl>
    <w:lvl w:ilvl="4" w:tplc="2C0A0019" w:tentative="1">
      <w:start w:val="1"/>
      <w:numFmt w:val="lowerLetter"/>
      <w:lvlText w:val="%5."/>
      <w:lvlJc w:val="left"/>
      <w:pPr>
        <w:ind w:left="4167" w:hanging="360"/>
      </w:pPr>
    </w:lvl>
    <w:lvl w:ilvl="5" w:tplc="2C0A001B" w:tentative="1">
      <w:start w:val="1"/>
      <w:numFmt w:val="lowerRoman"/>
      <w:lvlText w:val="%6."/>
      <w:lvlJc w:val="right"/>
      <w:pPr>
        <w:ind w:left="4887" w:hanging="180"/>
      </w:pPr>
    </w:lvl>
    <w:lvl w:ilvl="6" w:tplc="2C0A000F" w:tentative="1">
      <w:start w:val="1"/>
      <w:numFmt w:val="decimal"/>
      <w:lvlText w:val="%7."/>
      <w:lvlJc w:val="left"/>
      <w:pPr>
        <w:ind w:left="5607" w:hanging="360"/>
      </w:pPr>
    </w:lvl>
    <w:lvl w:ilvl="7" w:tplc="2C0A0019" w:tentative="1">
      <w:start w:val="1"/>
      <w:numFmt w:val="lowerLetter"/>
      <w:lvlText w:val="%8."/>
      <w:lvlJc w:val="left"/>
      <w:pPr>
        <w:ind w:left="6327" w:hanging="360"/>
      </w:pPr>
    </w:lvl>
    <w:lvl w:ilvl="8" w:tplc="2C0A001B" w:tentative="1">
      <w:start w:val="1"/>
      <w:numFmt w:val="lowerRoman"/>
      <w:lvlText w:val="%9."/>
      <w:lvlJc w:val="right"/>
      <w:pPr>
        <w:ind w:left="7047" w:hanging="180"/>
      </w:pPr>
    </w:lvl>
  </w:abstractNum>
  <w:abstractNum w:abstractNumId="79" w15:restartNumberingAfterBreak="0">
    <w:nsid w:val="731E2443"/>
    <w:multiLevelType w:val="hybridMultilevel"/>
    <w:tmpl w:val="91A035DA"/>
    <w:lvl w:ilvl="0" w:tplc="969A21D0">
      <w:start w:val="2"/>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abstractNum w:abstractNumId="80" w15:restartNumberingAfterBreak="0">
    <w:nsid w:val="7A560D83"/>
    <w:multiLevelType w:val="hybridMultilevel"/>
    <w:tmpl w:val="F6802742"/>
    <w:lvl w:ilvl="0" w:tplc="971A3D0C">
      <w:start w:val="1"/>
      <w:numFmt w:val="lowerLetter"/>
      <w:lvlText w:val="(%1)"/>
      <w:lvlJc w:val="left"/>
      <w:pPr>
        <w:ind w:left="535" w:hanging="250"/>
      </w:pPr>
      <w:rPr>
        <w:rFonts w:ascii="Times New Roman" w:eastAsia="Times New Roman" w:hAnsi="Times New Roman" w:cs="Times New Roman" w:hint="default"/>
        <w:b w:val="0"/>
        <w:bCs w:val="0"/>
        <w:i w:val="0"/>
        <w:iCs w:val="0"/>
        <w:spacing w:val="-1"/>
        <w:w w:val="100"/>
        <w:sz w:val="18"/>
        <w:szCs w:val="18"/>
        <w:lang w:val="es-ES" w:eastAsia="en-US" w:bidi="ar-SA"/>
      </w:rPr>
    </w:lvl>
    <w:lvl w:ilvl="1" w:tplc="68FE3294">
      <w:start w:val="1"/>
      <w:numFmt w:val="lowerRoman"/>
      <w:lvlText w:val="(%2)"/>
      <w:lvlJc w:val="left"/>
      <w:pPr>
        <w:ind w:left="852" w:hanging="221"/>
      </w:pPr>
      <w:rPr>
        <w:rFonts w:ascii="Times New Roman" w:eastAsia="Times New Roman" w:hAnsi="Times New Roman" w:cs="Times New Roman" w:hint="default"/>
        <w:b w:val="0"/>
        <w:bCs w:val="0"/>
        <w:i w:val="0"/>
        <w:iCs w:val="0"/>
        <w:spacing w:val="0"/>
        <w:w w:val="100"/>
        <w:sz w:val="18"/>
        <w:szCs w:val="18"/>
        <w:lang w:val="es-ES" w:eastAsia="en-US" w:bidi="ar-SA"/>
      </w:rPr>
    </w:lvl>
    <w:lvl w:ilvl="2" w:tplc="BC9A167C">
      <w:numFmt w:val="bullet"/>
      <w:lvlText w:val="•"/>
      <w:lvlJc w:val="left"/>
      <w:pPr>
        <w:ind w:left="1867" w:hanging="221"/>
      </w:pPr>
      <w:rPr>
        <w:rFonts w:hint="default"/>
        <w:lang w:val="es-ES" w:eastAsia="en-US" w:bidi="ar-SA"/>
      </w:rPr>
    </w:lvl>
    <w:lvl w:ilvl="3" w:tplc="E1A8AC04">
      <w:numFmt w:val="bullet"/>
      <w:lvlText w:val="•"/>
      <w:lvlJc w:val="left"/>
      <w:pPr>
        <w:ind w:left="2874" w:hanging="221"/>
      </w:pPr>
      <w:rPr>
        <w:rFonts w:hint="default"/>
        <w:lang w:val="es-ES" w:eastAsia="en-US" w:bidi="ar-SA"/>
      </w:rPr>
    </w:lvl>
    <w:lvl w:ilvl="4" w:tplc="ACE2F7EE">
      <w:numFmt w:val="bullet"/>
      <w:lvlText w:val="•"/>
      <w:lvlJc w:val="left"/>
      <w:pPr>
        <w:ind w:left="3881" w:hanging="221"/>
      </w:pPr>
      <w:rPr>
        <w:rFonts w:hint="default"/>
        <w:lang w:val="es-ES" w:eastAsia="en-US" w:bidi="ar-SA"/>
      </w:rPr>
    </w:lvl>
    <w:lvl w:ilvl="5" w:tplc="27EE5B60">
      <w:numFmt w:val="bullet"/>
      <w:lvlText w:val="•"/>
      <w:lvlJc w:val="left"/>
      <w:pPr>
        <w:ind w:left="4888" w:hanging="221"/>
      </w:pPr>
      <w:rPr>
        <w:rFonts w:hint="default"/>
        <w:lang w:val="es-ES" w:eastAsia="en-US" w:bidi="ar-SA"/>
      </w:rPr>
    </w:lvl>
    <w:lvl w:ilvl="6" w:tplc="D6C2568A">
      <w:numFmt w:val="bullet"/>
      <w:lvlText w:val="•"/>
      <w:lvlJc w:val="left"/>
      <w:pPr>
        <w:ind w:left="5895" w:hanging="221"/>
      </w:pPr>
      <w:rPr>
        <w:rFonts w:hint="default"/>
        <w:lang w:val="es-ES" w:eastAsia="en-US" w:bidi="ar-SA"/>
      </w:rPr>
    </w:lvl>
    <w:lvl w:ilvl="7" w:tplc="4328A372">
      <w:numFmt w:val="bullet"/>
      <w:lvlText w:val="•"/>
      <w:lvlJc w:val="left"/>
      <w:pPr>
        <w:ind w:left="6902" w:hanging="221"/>
      </w:pPr>
      <w:rPr>
        <w:rFonts w:hint="default"/>
        <w:lang w:val="es-ES" w:eastAsia="en-US" w:bidi="ar-SA"/>
      </w:rPr>
    </w:lvl>
    <w:lvl w:ilvl="8" w:tplc="E116C762">
      <w:numFmt w:val="bullet"/>
      <w:lvlText w:val="•"/>
      <w:lvlJc w:val="left"/>
      <w:pPr>
        <w:ind w:left="7909" w:hanging="221"/>
      </w:pPr>
      <w:rPr>
        <w:rFonts w:hint="default"/>
        <w:lang w:val="es-ES" w:eastAsia="en-US" w:bidi="ar-SA"/>
      </w:rPr>
    </w:lvl>
  </w:abstractNum>
  <w:abstractNum w:abstractNumId="81" w15:restartNumberingAfterBreak="0">
    <w:nsid w:val="7B0E20DF"/>
    <w:multiLevelType w:val="hybridMultilevel"/>
    <w:tmpl w:val="652E2652"/>
    <w:lvl w:ilvl="0" w:tplc="0100D890">
      <w:start w:val="4"/>
      <w:numFmt w:val="decimal"/>
      <w:lvlText w:val="%1."/>
      <w:lvlJc w:val="left"/>
      <w:pPr>
        <w:tabs>
          <w:tab w:val="num" w:pos="720"/>
        </w:tabs>
        <w:ind w:left="720" w:hanging="360"/>
      </w:pPr>
      <w:rPr>
        <w:rFonts w:cs="Times New Roman" w:hint="default"/>
      </w:rPr>
    </w:lvl>
    <w:lvl w:ilvl="1" w:tplc="7D28E454">
      <w:start w:val="1"/>
      <w:numFmt w:val="lowerLetter"/>
      <w:lvlText w:val="(%2)"/>
      <w:lvlJc w:val="left"/>
      <w:pPr>
        <w:tabs>
          <w:tab w:val="num" w:pos="1785"/>
        </w:tabs>
        <w:ind w:left="1785" w:hanging="705"/>
      </w:pPr>
      <w:rPr>
        <w:rFonts w:cs="Times New Roman" w:hint="default"/>
      </w:rPr>
    </w:lvl>
    <w:lvl w:ilvl="2" w:tplc="0C0A001B" w:tentative="1">
      <w:start w:val="1"/>
      <w:numFmt w:val="lowerRoman"/>
      <w:lvlText w:val="%3."/>
      <w:lvlJc w:val="right"/>
      <w:pPr>
        <w:tabs>
          <w:tab w:val="num" w:pos="2160"/>
        </w:tabs>
        <w:ind w:left="2160" w:hanging="180"/>
      </w:pPr>
      <w:rPr>
        <w:rFonts w:cs="Times New Roman"/>
      </w:rPr>
    </w:lvl>
    <w:lvl w:ilvl="3" w:tplc="0C0A000F" w:tentative="1">
      <w:start w:val="1"/>
      <w:numFmt w:val="decimal"/>
      <w:lvlText w:val="%4."/>
      <w:lvlJc w:val="left"/>
      <w:pPr>
        <w:tabs>
          <w:tab w:val="num" w:pos="2880"/>
        </w:tabs>
        <w:ind w:left="2880" w:hanging="360"/>
      </w:pPr>
      <w:rPr>
        <w:rFonts w:cs="Times New Roman"/>
      </w:rPr>
    </w:lvl>
    <w:lvl w:ilvl="4" w:tplc="0C0A0019" w:tentative="1">
      <w:start w:val="1"/>
      <w:numFmt w:val="lowerLetter"/>
      <w:lvlText w:val="%5."/>
      <w:lvlJc w:val="left"/>
      <w:pPr>
        <w:tabs>
          <w:tab w:val="num" w:pos="3600"/>
        </w:tabs>
        <w:ind w:left="3600" w:hanging="360"/>
      </w:pPr>
      <w:rPr>
        <w:rFonts w:cs="Times New Roman"/>
      </w:rPr>
    </w:lvl>
    <w:lvl w:ilvl="5" w:tplc="0C0A001B" w:tentative="1">
      <w:start w:val="1"/>
      <w:numFmt w:val="lowerRoman"/>
      <w:lvlText w:val="%6."/>
      <w:lvlJc w:val="right"/>
      <w:pPr>
        <w:tabs>
          <w:tab w:val="num" w:pos="4320"/>
        </w:tabs>
        <w:ind w:left="4320" w:hanging="180"/>
      </w:pPr>
      <w:rPr>
        <w:rFonts w:cs="Times New Roman"/>
      </w:rPr>
    </w:lvl>
    <w:lvl w:ilvl="6" w:tplc="0C0A000F" w:tentative="1">
      <w:start w:val="1"/>
      <w:numFmt w:val="decimal"/>
      <w:lvlText w:val="%7."/>
      <w:lvlJc w:val="left"/>
      <w:pPr>
        <w:tabs>
          <w:tab w:val="num" w:pos="5040"/>
        </w:tabs>
        <w:ind w:left="5040" w:hanging="360"/>
      </w:pPr>
      <w:rPr>
        <w:rFonts w:cs="Times New Roman"/>
      </w:rPr>
    </w:lvl>
    <w:lvl w:ilvl="7" w:tplc="0C0A0019" w:tentative="1">
      <w:start w:val="1"/>
      <w:numFmt w:val="lowerLetter"/>
      <w:lvlText w:val="%8."/>
      <w:lvlJc w:val="left"/>
      <w:pPr>
        <w:tabs>
          <w:tab w:val="num" w:pos="5760"/>
        </w:tabs>
        <w:ind w:left="5760" w:hanging="360"/>
      </w:pPr>
      <w:rPr>
        <w:rFonts w:cs="Times New Roman"/>
      </w:rPr>
    </w:lvl>
    <w:lvl w:ilvl="8" w:tplc="0C0A001B" w:tentative="1">
      <w:start w:val="1"/>
      <w:numFmt w:val="lowerRoman"/>
      <w:lvlText w:val="%9."/>
      <w:lvlJc w:val="right"/>
      <w:pPr>
        <w:tabs>
          <w:tab w:val="num" w:pos="6480"/>
        </w:tabs>
        <w:ind w:left="6480" w:hanging="180"/>
      </w:pPr>
      <w:rPr>
        <w:rFonts w:cs="Times New Roman"/>
      </w:rPr>
    </w:lvl>
  </w:abstractNum>
  <w:abstractNum w:abstractNumId="82" w15:restartNumberingAfterBreak="0">
    <w:nsid w:val="7B912F52"/>
    <w:multiLevelType w:val="multilevel"/>
    <w:tmpl w:val="7B912F52"/>
    <w:lvl w:ilvl="0">
      <w:start w:val="1"/>
      <w:numFmt w:val="decimal"/>
      <w:lvlText w:val="(%1)"/>
      <w:lvlJc w:val="left"/>
      <w:pPr>
        <w:tabs>
          <w:tab w:val="left" w:pos="1068"/>
        </w:tabs>
        <w:ind w:left="1068" w:hanging="360"/>
      </w:pPr>
      <w:rPr>
        <w:rFonts w:cs="Times New Roman" w:hint="default"/>
        <w:b w:val="0"/>
      </w:rPr>
    </w:lvl>
    <w:lvl w:ilvl="1">
      <w:start w:val="9"/>
      <w:numFmt w:val="lowerRoman"/>
      <w:lvlText w:val="(%2)"/>
      <w:lvlJc w:val="left"/>
      <w:pPr>
        <w:tabs>
          <w:tab w:val="left" w:pos="1800"/>
        </w:tabs>
        <w:ind w:left="1800" w:hanging="720"/>
      </w:pPr>
      <w:rPr>
        <w:rFonts w:cs="Times New Roman" w:hint="default"/>
      </w:rPr>
    </w:lvl>
    <w:lvl w:ilvl="2">
      <w:start w:val="1"/>
      <w:numFmt w:val="lowerRoman"/>
      <w:lvlText w:val="%3."/>
      <w:lvlJc w:val="right"/>
      <w:pPr>
        <w:tabs>
          <w:tab w:val="left" w:pos="2160"/>
        </w:tabs>
        <w:ind w:left="2160" w:hanging="180"/>
      </w:pPr>
      <w:rPr>
        <w:rFonts w:cs="Times New Roman"/>
      </w:rPr>
    </w:lvl>
    <w:lvl w:ilvl="3">
      <w:start w:val="1"/>
      <w:numFmt w:val="decimal"/>
      <w:lvlText w:val="%4."/>
      <w:lvlJc w:val="left"/>
      <w:pPr>
        <w:tabs>
          <w:tab w:val="left" w:pos="2880"/>
        </w:tabs>
        <w:ind w:left="2880" w:hanging="360"/>
      </w:pPr>
      <w:rPr>
        <w:rFonts w:cs="Times New Roman"/>
      </w:rPr>
    </w:lvl>
    <w:lvl w:ilvl="4">
      <w:start w:val="1"/>
      <w:numFmt w:val="lowerLetter"/>
      <w:lvlText w:val="%5."/>
      <w:lvlJc w:val="left"/>
      <w:pPr>
        <w:tabs>
          <w:tab w:val="left" w:pos="3600"/>
        </w:tabs>
        <w:ind w:left="3600" w:hanging="360"/>
      </w:pPr>
      <w:rPr>
        <w:rFonts w:cs="Times New Roman"/>
      </w:rPr>
    </w:lvl>
    <w:lvl w:ilvl="5">
      <w:start w:val="1"/>
      <w:numFmt w:val="lowerRoman"/>
      <w:lvlText w:val="%6."/>
      <w:lvlJc w:val="right"/>
      <w:pPr>
        <w:tabs>
          <w:tab w:val="left" w:pos="4320"/>
        </w:tabs>
        <w:ind w:left="4320" w:hanging="180"/>
      </w:pPr>
      <w:rPr>
        <w:rFonts w:cs="Times New Roman"/>
      </w:rPr>
    </w:lvl>
    <w:lvl w:ilvl="6">
      <w:start w:val="1"/>
      <w:numFmt w:val="decimal"/>
      <w:lvlText w:val="%7."/>
      <w:lvlJc w:val="left"/>
      <w:pPr>
        <w:tabs>
          <w:tab w:val="left" w:pos="5040"/>
        </w:tabs>
        <w:ind w:left="5040" w:hanging="360"/>
      </w:pPr>
      <w:rPr>
        <w:rFonts w:cs="Times New Roman"/>
      </w:rPr>
    </w:lvl>
    <w:lvl w:ilvl="7">
      <w:start w:val="1"/>
      <w:numFmt w:val="lowerLetter"/>
      <w:lvlText w:val="%8."/>
      <w:lvlJc w:val="left"/>
      <w:pPr>
        <w:tabs>
          <w:tab w:val="left" w:pos="5760"/>
        </w:tabs>
        <w:ind w:left="5760" w:hanging="360"/>
      </w:pPr>
      <w:rPr>
        <w:rFonts w:cs="Times New Roman"/>
      </w:rPr>
    </w:lvl>
    <w:lvl w:ilvl="8">
      <w:start w:val="1"/>
      <w:numFmt w:val="lowerRoman"/>
      <w:lvlText w:val="%9."/>
      <w:lvlJc w:val="right"/>
      <w:pPr>
        <w:tabs>
          <w:tab w:val="left" w:pos="6480"/>
        </w:tabs>
        <w:ind w:left="6480" w:hanging="180"/>
      </w:pPr>
      <w:rPr>
        <w:rFonts w:cs="Times New Roman"/>
      </w:rPr>
    </w:lvl>
  </w:abstractNum>
  <w:abstractNum w:abstractNumId="83" w15:restartNumberingAfterBreak="0">
    <w:nsid w:val="7E6E1441"/>
    <w:multiLevelType w:val="hybridMultilevel"/>
    <w:tmpl w:val="8C24A7E4"/>
    <w:lvl w:ilvl="0" w:tplc="8F820044">
      <w:start w:val="12"/>
      <w:numFmt w:val="lowerRoman"/>
      <w:lvlText w:val="(%1)"/>
      <w:lvlJc w:val="left"/>
      <w:pPr>
        <w:tabs>
          <w:tab w:val="num" w:pos="1429"/>
        </w:tabs>
        <w:ind w:left="1429" w:hanging="720"/>
      </w:pPr>
      <w:rPr>
        <w:rFonts w:cs="Times New Roman" w:hint="default"/>
      </w:rPr>
    </w:lvl>
    <w:lvl w:ilvl="1" w:tplc="04090019" w:tentative="1">
      <w:start w:val="1"/>
      <w:numFmt w:val="lowerLetter"/>
      <w:lvlText w:val="%2."/>
      <w:lvlJc w:val="left"/>
      <w:pPr>
        <w:tabs>
          <w:tab w:val="num" w:pos="1789"/>
        </w:tabs>
        <w:ind w:left="1789" w:hanging="360"/>
      </w:pPr>
      <w:rPr>
        <w:rFonts w:cs="Times New Roman"/>
      </w:rPr>
    </w:lvl>
    <w:lvl w:ilvl="2" w:tplc="0409001B" w:tentative="1">
      <w:start w:val="1"/>
      <w:numFmt w:val="lowerRoman"/>
      <w:lvlText w:val="%3."/>
      <w:lvlJc w:val="right"/>
      <w:pPr>
        <w:tabs>
          <w:tab w:val="num" w:pos="2509"/>
        </w:tabs>
        <w:ind w:left="2509" w:hanging="180"/>
      </w:pPr>
      <w:rPr>
        <w:rFonts w:cs="Times New Roman"/>
      </w:rPr>
    </w:lvl>
    <w:lvl w:ilvl="3" w:tplc="0409000F" w:tentative="1">
      <w:start w:val="1"/>
      <w:numFmt w:val="decimal"/>
      <w:lvlText w:val="%4."/>
      <w:lvlJc w:val="left"/>
      <w:pPr>
        <w:tabs>
          <w:tab w:val="num" w:pos="3229"/>
        </w:tabs>
        <w:ind w:left="3229" w:hanging="360"/>
      </w:pPr>
      <w:rPr>
        <w:rFonts w:cs="Times New Roman"/>
      </w:rPr>
    </w:lvl>
    <w:lvl w:ilvl="4" w:tplc="04090019" w:tentative="1">
      <w:start w:val="1"/>
      <w:numFmt w:val="lowerLetter"/>
      <w:lvlText w:val="%5."/>
      <w:lvlJc w:val="left"/>
      <w:pPr>
        <w:tabs>
          <w:tab w:val="num" w:pos="3949"/>
        </w:tabs>
        <w:ind w:left="3949" w:hanging="360"/>
      </w:pPr>
      <w:rPr>
        <w:rFonts w:cs="Times New Roman"/>
      </w:rPr>
    </w:lvl>
    <w:lvl w:ilvl="5" w:tplc="0409001B" w:tentative="1">
      <w:start w:val="1"/>
      <w:numFmt w:val="lowerRoman"/>
      <w:lvlText w:val="%6."/>
      <w:lvlJc w:val="right"/>
      <w:pPr>
        <w:tabs>
          <w:tab w:val="num" w:pos="4669"/>
        </w:tabs>
        <w:ind w:left="4669" w:hanging="180"/>
      </w:pPr>
      <w:rPr>
        <w:rFonts w:cs="Times New Roman"/>
      </w:rPr>
    </w:lvl>
    <w:lvl w:ilvl="6" w:tplc="0409000F" w:tentative="1">
      <w:start w:val="1"/>
      <w:numFmt w:val="decimal"/>
      <w:lvlText w:val="%7."/>
      <w:lvlJc w:val="left"/>
      <w:pPr>
        <w:tabs>
          <w:tab w:val="num" w:pos="5389"/>
        </w:tabs>
        <w:ind w:left="5389" w:hanging="360"/>
      </w:pPr>
      <w:rPr>
        <w:rFonts w:cs="Times New Roman"/>
      </w:rPr>
    </w:lvl>
    <w:lvl w:ilvl="7" w:tplc="04090019" w:tentative="1">
      <w:start w:val="1"/>
      <w:numFmt w:val="lowerLetter"/>
      <w:lvlText w:val="%8."/>
      <w:lvlJc w:val="left"/>
      <w:pPr>
        <w:tabs>
          <w:tab w:val="num" w:pos="6109"/>
        </w:tabs>
        <w:ind w:left="6109" w:hanging="360"/>
      </w:pPr>
      <w:rPr>
        <w:rFonts w:cs="Times New Roman"/>
      </w:rPr>
    </w:lvl>
    <w:lvl w:ilvl="8" w:tplc="0409001B" w:tentative="1">
      <w:start w:val="1"/>
      <w:numFmt w:val="lowerRoman"/>
      <w:lvlText w:val="%9."/>
      <w:lvlJc w:val="right"/>
      <w:pPr>
        <w:tabs>
          <w:tab w:val="num" w:pos="6829"/>
        </w:tabs>
        <w:ind w:left="6829" w:hanging="180"/>
      </w:pPr>
      <w:rPr>
        <w:rFonts w:cs="Times New Roman"/>
      </w:rPr>
    </w:lvl>
  </w:abstractNum>
  <w:num w:numId="1" w16cid:durableId="216166540">
    <w:abstractNumId w:val="0"/>
  </w:num>
  <w:num w:numId="2" w16cid:durableId="809322810">
    <w:abstractNumId w:val="82"/>
  </w:num>
  <w:num w:numId="3" w16cid:durableId="1478646154">
    <w:abstractNumId w:val="33"/>
  </w:num>
  <w:num w:numId="4" w16cid:durableId="1964189681">
    <w:abstractNumId w:val="8"/>
  </w:num>
  <w:num w:numId="5" w16cid:durableId="839466229">
    <w:abstractNumId w:val="67"/>
  </w:num>
  <w:num w:numId="6" w16cid:durableId="534006563">
    <w:abstractNumId w:val="5"/>
  </w:num>
  <w:num w:numId="7" w16cid:durableId="1948194411">
    <w:abstractNumId w:val="44"/>
  </w:num>
  <w:num w:numId="8" w16cid:durableId="279000787">
    <w:abstractNumId w:val="62"/>
  </w:num>
  <w:num w:numId="9" w16cid:durableId="1237284792">
    <w:abstractNumId w:val="70"/>
  </w:num>
  <w:num w:numId="10" w16cid:durableId="1772434638">
    <w:abstractNumId w:val="47"/>
  </w:num>
  <w:num w:numId="11" w16cid:durableId="196162269">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388575457">
    <w:abstractNumId w:val="73"/>
  </w:num>
  <w:num w:numId="13" w16cid:durableId="677469117">
    <w:abstractNumId w:val="46"/>
  </w:num>
  <w:num w:numId="14" w16cid:durableId="1161190646">
    <w:abstractNumId w:val="58"/>
  </w:num>
  <w:num w:numId="15" w16cid:durableId="1084451034">
    <w:abstractNumId w:val="68"/>
  </w:num>
  <w:num w:numId="16" w16cid:durableId="1482578161">
    <w:abstractNumId w:val="30"/>
  </w:num>
  <w:num w:numId="17" w16cid:durableId="349377766">
    <w:abstractNumId w:val="23"/>
  </w:num>
  <w:num w:numId="18" w16cid:durableId="347217840">
    <w:abstractNumId w:val="65"/>
  </w:num>
  <w:num w:numId="19" w16cid:durableId="279842074">
    <w:abstractNumId w:val="36"/>
  </w:num>
  <w:num w:numId="20" w16cid:durableId="1412506522">
    <w:abstractNumId w:val="79"/>
  </w:num>
  <w:num w:numId="21" w16cid:durableId="335113095">
    <w:abstractNumId w:val="27"/>
  </w:num>
  <w:num w:numId="22" w16cid:durableId="472144493">
    <w:abstractNumId w:val="45"/>
  </w:num>
  <w:num w:numId="23" w16cid:durableId="1549221717">
    <w:abstractNumId w:val="43"/>
  </w:num>
  <w:num w:numId="24" w16cid:durableId="775061344">
    <w:abstractNumId w:val="69"/>
  </w:num>
  <w:num w:numId="25" w16cid:durableId="613680064">
    <w:abstractNumId w:val="32"/>
  </w:num>
  <w:num w:numId="26" w16cid:durableId="1045984225">
    <w:abstractNumId w:val="9"/>
  </w:num>
  <w:num w:numId="27" w16cid:durableId="1241989200">
    <w:abstractNumId w:val="13"/>
  </w:num>
  <w:num w:numId="28" w16cid:durableId="1809930009">
    <w:abstractNumId w:val="66"/>
  </w:num>
  <w:num w:numId="29" w16cid:durableId="1106534910">
    <w:abstractNumId w:val="56"/>
  </w:num>
  <w:num w:numId="30" w16cid:durableId="1600485322">
    <w:abstractNumId w:val="83"/>
  </w:num>
  <w:num w:numId="31" w16cid:durableId="634919518">
    <w:abstractNumId w:val="74"/>
  </w:num>
  <w:num w:numId="32" w16cid:durableId="674652999">
    <w:abstractNumId w:val="17"/>
  </w:num>
  <w:num w:numId="33" w16cid:durableId="1778911023">
    <w:abstractNumId w:val="49"/>
  </w:num>
  <w:num w:numId="34" w16cid:durableId="765275284">
    <w:abstractNumId w:val="60"/>
  </w:num>
  <w:num w:numId="35" w16cid:durableId="1968582305">
    <w:abstractNumId w:val="41"/>
  </w:num>
  <w:num w:numId="36" w16cid:durableId="1739404103">
    <w:abstractNumId w:val="81"/>
  </w:num>
  <w:num w:numId="37" w16cid:durableId="636182610">
    <w:abstractNumId w:val="26"/>
  </w:num>
  <w:num w:numId="38" w16cid:durableId="1084258496">
    <w:abstractNumId w:val="63"/>
  </w:num>
  <w:num w:numId="39" w16cid:durableId="1353218513">
    <w:abstractNumId w:val="4"/>
  </w:num>
  <w:num w:numId="40" w16cid:durableId="623078281">
    <w:abstractNumId w:val="3"/>
  </w:num>
  <w:num w:numId="41" w16cid:durableId="1193109534">
    <w:abstractNumId w:val="1"/>
  </w:num>
  <w:num w:numId="42" w16cid:durableId="1608923596">
    <w:abstractNumId w:val="2"/>
  </w:num>
  <w:num w:numId="43" w16cid:durableId="32538118">
    <w:abstractNumId w:val="6"/>
  </w:num>
  <w:num w:numId="44" w16cid:durableId="146169993">
    <w:abstractNumId w:val="14"/>
  </w:num>
  <w:num w:numId="45" w16cid:durableId="1621910111">
    <w:abstractNumId w:val="10"/>
  </w:num>
  <w:num w:numId="46" w16cid:durableId="1181042618">
    <w:abstractNumId w:val="11"/>
  </w:num>
  <w:num w:numId="47" w16cid:durableId="468983110">
    <w:abstractNumId w:val="78"/>
  </w:num>
  <w:num w:numId="48" w16cid:durableId="24256365">
    <w:abstractNumId w:val="25"/>
  </w:num>
  <w:num w:numId="49" w16cid:durableId="1678338037">
    <w:abstractNumId w:val="54"/>
  </w:num>
  <w:num w:numId="50" w16cid:durableId="920867267">
    <w:abstractNumId w:val="39"/>
  </w:num>
  <w:num w:numId="51" w16cid:durableId="996960664">
    <w:abstractNumId w:val="61"/>
  </w:num>
  <w:num w:numId="52" w16cid:durableId="503327268">
    <w:abstractNumId w:val="52"/>
  </w:num>
  <w:num w:numId="53" w16cid:durableId="380373347">
    <w:abstractNumId w:val="35"/>
  </w:num>
  <w:num w:numId="54" w16cid:durableId="1558396162">
    <w:abstractNumId w:val="59"/>
  </w:num>
  <w:num w:numId="55" w16cid:durableId="124810784">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1588880447">
    <w:abstractNumId w:val="77"/>
  </w:num>
  <w:num w:numId="57" w16cid:durableId="443228689">
    <w:abstractNumId w:val="21"/>
  </w:num>
  <w:num w:numId="58" w16cid:durableId="1589584682">
    <w:abstractNumId w:val="42"/>
  </w:num>
  <w:num w:numId="59" w16cid:durableId="1923027127">
    <w:abstractNumId w:val="75"/>
  </w:num>
  <w:num w:numId="60" w16cid:durableId="1320574698">
    <w:abstractNumId w:val="71"/>
  </w:num>
  <w:num w:numId="61" w16cid:durableId="1268611459">
    <w:abstractNumId w:val="24"/>
  </w:num>
  <w:num w:numId="62" w16cid:durableId="1928884219">
    <w:abstractNumId w:val="76"/>
  </w:num>
  <w:num w:numId="63" w16cid:durableId="294482766">
    <w:abstractNumId w:val="28"/>
  </w:num>
  <w:num w:numId="64" w16cid:durableId="587738203">
    <w:abstractNumId w:val="16"/>
  </w:num>
  <w:num w:numId="65" w16cid:durableId="1130518663">
    <w:abstractNumId w:val="7"/>
  </w:num>
  <w:num w:numId="66" w16cid:durableId="1411191928">
    <w:abstractNumId w:val="22"/>
  </w:num>
  <w:num w:numId="67" w16cid:durableId="394936103">
    <w:abstractNumId w:val="15"/>
  </w:num>
  <w:num w:numId="68" w16cid:durableId="236942069">
    <w:abstractNumId w:val="48"/>
  </w:num>
  <w:num w:numId="69" w16cid:durableId="525486902">
    <w:abstractNumId w:val="12"/>
  </w:num>
  <w:num w:numId="70" w16cid:durableId="88935631">
    <w:abstractNumId w:val="51"/>
  </w:num>
  <w:num w:numId="71" w16cid:durableId="889654061">
    <w:abstractNumId w:val="19"/>
  </w:num>
  <w:num w:numId="72" w16cid:durableId="958872747">
    <w:abstractNumId w:val="18"/>
  </w:num>
  <w:num w:numId="73" w16cid:durableId="1891114625">
    <w:abstractNumId w:val="20"/>
  </w:num>
  <w:num w:numId="74" w16cid:durableId="1888451239">
    <w:abstractNumId w:val="55"/>
  </w:num>
  <w:num w:numId="75" w16cid:durableId="601568875">
    <w:abstractNumId w:val="38"/>
  </w:num>
  <w:num w:numId="76" w16cid:durableId="234164788">
    <w:abstractNumId w:val="57"/>
  </w:num>
  <w:num w:numId="77" w16cid:durableId="412900671">
    <w:abstractNumId w:val="31"/>
  </w:num>
  <w:num w:numId="78" w16cid:durableId="2022661305">
    <w:abstractNumId w:val="80"/>
  </w:num>
  <w:num w:numId="79" w16cid:durableId="243688210">
    <w:abstractNumId w:val="72"/>
  </w:num>
  <w:num w:numId="80" w16cid:durableId="530648155">
    <w:abstractNumId w:val="37"/>
  </w:num>
  <w:num w:numId="81" w16cid:durableId="16778132">
    <w:abstractNumId w:val="64"/>
  </w:num>
  <w:num w:numId="82" w16cid:durableId="30308324">
    <w:abstractNumId w:val="53"/>
  </w:num>
  <w:num w:numId="83" w16cid:durableId="114065383">
    <w:abstractNumId w:val="34"/>
  </w:num>
  <w:num w:numId="84" w16cid:durableId="244145974">
    <w:abstractNumId w:val="40"/>
  </w:num>
  <w:num w:numId="85" w16cid:durableId="92751914">
    <w:abstractNumId w:val="29"/>
  </w:num>
  <w:numIdMacAtCleanup w:val="8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09"/>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21BC7"/>
    <w:rsid w:val="00003D61"/>
    <w:rsid w:val="000068FE"/>
    <w:rsid w:val="00006D46"/>
    <w:rsid w:val="0000768F"/>
    <w:rsid w:val="00010487"/>
    <w:rsid w:val="0001286C"/>
    <w:rsid w:val="0001289B"/>
    <w:rsid w:val="000133C5"/>
    <w:rsid w:val="00014209"/>
    <w:rsid w:val="00016281"/>
    <w:rsid w:val="000219C7"/>
    <w:rsid w:val="000240C3"/>
    <w:rsid w:val="00024D4C"/>
    <w:rsid w:val="00025DB0"/>
    <w:rsid w:val="000275D0"/>
    <w:rsid w:val="00031190"/>
    <w:rsid w:val="000312B8"/>
    <w:rsid w:val="00032643"/>
    <w:rsid w:val="00034616"/>
    <w:rsid w:val="0003541E"/>
    <w:rsid w:val="00037154"/>
    <w:rsid w:val="00037F87"/>
    <w:rsid w:val="0004018E"/>
    <w:rsid w:val="00041899"/>
    <w:rsid w:val="00041C0E"/>
    <w:rsid w:val="00041E7D"/>
    <w:rsid w:val="00043EF2"/>
    <w:rsid w:val="00053906"/>
    <w:rsid w:val="00054FED"/>
    <w:rsid w:val="000568F6"/>
    <w:rsid w:val="000623CB"/>
    <w:rsid w:val="00064EB8"/>
    <w:rsid w:val="000652C1"/>
    <w:rsid w:val="000659D9"/>
    <w:rsid w:val="00072B10"/>
    <w:rsid w:val="00073142"/>
    <w:rsid w:val="000753D2"/>
    <w:rsid w:val="0007723F"/>
    <w:rsid w:val="000778D9"/>
    <w:rsid w:val="0008232B"/>
    <w:rsid w:val="000843A5"/>
    <w:rsid w:val="0008591D"/>
    <w:rsid w:val="00090197"/>
    <w:rsid w:val="000902ED"/>
    <w:rsid w:val="00090603"/>
    <w:rsid w:val="000A16E9"/>
    <w:rsid w:val="000A19A8"/>
    <w:rsid w:val="000A28E8"/>
    <w:rsid w:val="000A3EFC"/>
    <w:rsid w:val="000A69BD"/>
    <w:rsid w:val="000B1FA4"/>
    <w:rsid w:val="000B3A80"/>
    <w:rsid w:val="000B4E10"/>
    <w:rsid w:val="000B52A2"/>
    <w:rsid w:val="000C0226"/>
    <w:rsid w:val="000C1AE3"/>
    <w:rsid w:val="000C1B59"/>
    <w:rsid w:val="000C29AF"/>
    <w:rsid w:val="000C3974"/>
    <w:rsid w:val="000C408F"/>
    <w:rsid w:val="000C635D"/>
    <w:rsid w:val="000D0A5A"/>
    <w:rsid w:val="000D356A"/>
    <w:rsid w:val="000D5733"/>
    <w:rsid w:val="000D6CFA"/>
    <w:rsid w:val="000D79D9"/>
    <w:rsid w:val="000E3AB1"/>
    <w:rsid w:val="000E43AF"/>
    <w:rsid w:val="000E473E"/>
    <w:rsid w:val="000E4D39"/>
    <w:rsid w:val="000E61BC"/>
    <w:rsid w:val="000E683C"/>
    <w:rsid w:val="000E73DF"/>
    <w:rsid w:val="000F1168"/>
    <w:rsid w:val="000F2A5C"/>
    <w:rsid w:val="000F39B4"/>
    <w:rsid w:val="001028B1"/>
    <w:rsid w:val="00103019"/>
    <w:rsid w:val="00103E21"/>
    <w:rsid w:val="00106C53"/>
    <w:rsid w:val="00107E0F"/>
    <w:rsid w:val="001104E1"/>
    <w:rsid w:val="001104F3"/>
    <w:rsid w:val="0011298A"/>
    <w:rsid w:val="00116EC8"/>
    <w:rsid w:val="001207C6"/>
    <w:rsid w:val="001216D8"/>
    <w:rsid w:val="00122E65"/>
    <w:rsid w:val="0012519F"/>
    <w:rsid w:val="00126E09"/>
    <w:rsid w:val="00132A2A"/>
    <w:rsid w:val="00132BFC"/>
    <w:rsid w:val="00133262"/>
    <w:rsid w:val="00133C76"/>
    <w:rsid w:val="00134380"/>
    <w:rsid w:val="00137F33"/>
    <w:rsid w:val="00140613"/>
    <w:rsid w:val="0014234F"/>
    <w:rsid w:val="00142B36"/>
    <w:rsid w:val="00143C6E"/>
    <w:rsid w:val="0015003E"/>
    <w:rsid w:val="00152187"/>
    <w:rsid w:val="00156012"/>
    <w:rsid w:val="001605F5"/>
    <w:rsid w:val="00160D72"/>
    <w:rsid w:val="0016242F"/>
    <w:rsid w:val="00163C23"/>
    <w:rsid w:val="001661D5"/>
    <w:rsid w:val="00170E7E"/>
    <w:rsid w:val="00170E86"/>
    <w:rsid w:val="00172F1B"/>
    <w:rsid w:val="00173A8E"/>
    <w:rsid w:val="00173AD0"/>
    <w:rsid w:val="00177226"/>
    <w:rsid w:val="00180DC1"/>
    <w:rsid w:val="00181CC2"/>
    <w:rsid w:val="00185B03"/>
    <w:rsid w:val="00192AC9"/>
    <w:rsid w:val="00194F7A"/>
    <w:rsid w:val="001960C7"/>
    <w:rsid w:val="00196257"/>
    <w:rsid w:val="001974A8"/>
    <w:rsid w:val="001A12E9"/>
    <w:rsid w:val="001A1891"/>
    <w:rsid w:val="001A1B4F"/>
    <w:rsid w:val="001A2599"/>
    <w:rsid w:val="001A3E96"/>
    <w:rsid w:val="001A52DB"/>
    <w:rsid w:val="001A6FFE"/>
    <w:rsid w:val="001A775C"/>
    <w:rsid w:val="001B05F1"/>
    <w:rsid w:val="001B0A17"/>
    <w:rsid w:val="001B36F5"/>
    <w:rsid w:val="001B4CFF"/>
    <w:rsid w:val="001B5884"/>
    <w:rsid w:val="001B5FEC"/>
    <w:rsid w:val="001B7230"/>
    <w:rsid w:val="001B7D08"/>
    <w:rsid w:val="001C0A1C"/>
    <w:rsid w:val="001C23C5"/>
    <w:rsid w:val="001C2429"/>
    <w:rsid w:val="001C25CF"/>
    <w:rsid w:val="001C5323"/>
    <w:rsid w:val="001C6C45"/>
    <w:rsid w:val="001C7ECB"/>
    <w:rsid w:val="001D2211"/>
    <w:rsid w:val="001D4989"/>
    <w:rsid w:val="001D5526"/>
    <w:rsid w:val="001D5C65"/>
    <w:rsid w:val="001D7358"/>
    <w:rsid w:val="001E0FAF"/>
    <w:rsid w:val="001E464B"/>
    <w:rsid w:val="001E521E"/>
    <w:rsid w:val="001E673E"/>
    <w:rsid w:val="001E688B"/>
    <w:rsid w:val="001E6D3C"/>
    <w:rsid w:val="001E71DA"/>
    <w:rsid w:val="001F18E6"/>
    <w:rsid w:val="001F27E2"/>
    <w:rsid w:val="001F5E6D"/>
    <w:rsid w:val="00201945"/>
    <w:rsid w:val="00203417"/>
    <w:rsid w:val="00204674"/>
    <w:rsid w:val="002061BA"/>
    <w:rsid w:val="00206F04"/>
    <w:rsid w:val="002107B4"/>
    <w:rsid w:val="00210988"/>
    <w:rsid w:val="002129BB"/>
    <w:rsid w:val="0021352F"/>
    <w:rsid w:val="00213959"/>
    <w:rsid w:val="00214E8F"/>
    <w:rsid w:val="00217876"/>
    <w:rsid w:val="0023010F"/>
    <w:rsid w:val="00233339"/>
    <w:rsid w:val="0023424C"/>
    <w:rsid w:val="00234584"/>
    <w:rsid w:val="00234B6E"/>
    <w:rsid w:val="00237134"/>
    <w:rsid w:val="002410EF"/>
    <w:rsid w:val="00241D64"/>
    <w:rsid w:val="00242935"/>
    <w:rsid w:val="00243A2E"/>
    <w:rsid w:val="00244C00"/>
    <w:rsid w:val="00245403"/>
    <w:rsid w:val="00255551"/>
    <w:rsid w:val="002557A9"/>
    <w:rsid w:val="002559E0"/>
    <w:rsid w:val="0025632F"/>
    <w:rsid w:val="00257602"/>
    <w:rsid w:val="00257949"/>
    <w:rsid w:val="00257A89"/>
    <w:rsid w:val="00260C2C"/>
    <w:rsid w:val="002625DF"/>
    <w:rsid w:val="002706C2"/>
    <w:rsid w:val="00270A09"/>
    <w:rsid w:val="00271078"/>
    <w:rsid w:val="002711A9"/>
    <w:rsid w:val="00271F65"/>
    <w:rsid w:val="0027515C"/>
    <w:rsid w:val="00276338"/>
    <w:rsid w:val="002811C4"/>
    <w:rsid w:val="00282938"/>
    <w:rsid w:val="002829DA"/>
    <w:rsid w:val="0028347C"/>
    <w:rsid w:val="00283F18"/>
    <w:rsid w:val="0028687D"/>
    <w:rsid w:val="002872A3"/>
    <w:rsid w:val="00287509"/>
    <w:rsid w:val="002906E3"/>
    <w:rsid w:val="002945C0"/>
    <w:rsid w:val="002968F5"/>
    <w:rsid w:val="00297711"/>
    <w:rsid w:val="002A0113"/>
    <w:rsid w:val="002A0132"/>
    <w:rsid w:val="002A0C24"/>
    <w:rsid w:val="002A0EEB"/>
    <w:rsid w:val="002A30D8"/>
    <w:rsid w:val="002A37D0"/>
    <w:rsid w:val="002A3812"/>
    <w:rsid w:val="002A48E0"/>
    <w:rsid w:val="002A5509"/>
    <w:rsid w:val="002A6FF6"/>
    <w:rsid w:val="002A7792"/>
    <w:rsid w:val="002B1AE2"/>
    <w:rsid w:val="002B27E6"/>
    <w:rsid w:val="002B77EC"/>
    <w:rsid w:val="002C09BE"/>
    <w:rsid w:val="002C11B7"/>
    <w:rsid w:val="002C21A2"/>
    <w:rsid w:val="002C2B1A"/>
    <w:rsid w:val="002C3273"/>
    <w:rsid w:val="002C3F36"/>
    <w:rsid w:val="002C46F2"/>
    <w:rsid w:val="002C4A30"/>
    <w:rsid w:val="002C5919"/>
    <w:rsid w:val="002C7022"/>
    <w:rsid w:val="002C7776"/>
    <w:rsid w:val="002C7919"/>
    <w:rsid w:val="002C7C04"/>
    <w:rsid w:val="002D2FF2"/>
    <w:rsid w:val="002D3EEE"/>
    <w:rsid w:val="002D5EB4"/>
    <w:rsid w:val="002D7CEB"/>
    <w:rsid w:val="002D7F7F"/>
    <w:rsid w:val="002E0932"/>
    <w:rsid w:val="002E0944"/>
    <w:rsid w:val="002E2662"/>
    <w:rsid w:val="002E2EF8"/>
    <w:rsid w:val="002E73A2"/>
    <w:rsid w:val="002E74EC"/>
    <w:rsid w:val="002E7980"/>
    <w:rsid w:val="002F0B1B"/>
    <w:rsid w:val="002F2889"/>
    <w:rsid w:val="002F2CA5"/>
    <w:rsid w:val="002F410A"/>
    <w:rsid w:val="002F53C4"/>
    <w:rsid w:val="002F5F4C"/>
    <w:rsid w:val="002F71AD"/>
    <w:rsid w:val="00300F59"/>
    <w:rsid w:val="003029FD"/>
    <w:rsid w:val="00315687"/>
    <w:rsid w:val="00317F8D"/>
    <w:rsid w:val="003203BE"/>
    <w:rsid w:val="003250E4"/>
    <w:rsid w:val="00325BBF"/>
    <w:rsid w:val="00330FB9"/>
    <w:rsid w:val="00335166"/>
    <w:rsid w:val="003357F7"/>
    <w:rsid w:val="003361DD"/>
    <w:rsid w:val="003411A1"/>
    <w:rsid w:val="00341618"/>
    <w:rsid w:val="00341E34"/>
    <w:rsid w:val="0034324E"/>
    <w:rsid w:val="00344FEB"/>
    <w:rsid w:val="0034575D"/>
    <w:rsid w:val="003471D1"/>
    <w:rsid w:val="003479B4"/>
    <w:rsid w:val="00347A7D"/>
    <w:rsid w:val="00351342"/>
    <w:rsid w:val="00351E08"/>
    <w:rsid w:val="00352AAD"/>
    <w:rsid w:val="003550B7"/>
    <w:rsid w:val="003553DC"/>
    <w:rsid w:val="003556E5"/>
    <w:rsid w:val="003573C8"/>
    <w:rsid w:val="0036075A"/>
    <w:rsid w:val="00365366"/>
    <w:rsid w:val="00367140"/>
    <w:rsid w:val="00370053"/>
    <w:rsid w:val="00371BF5"/>
    <w:rsid w:val="0037298C"/>
    <w:rsid w:val="003730A1"/>
    <w:rsid w:val="003730BA"/>
    <w:rsid w:val="0037318F"/>
    <w:rsid w:val="00373454"/>
    <w:rsid w:val="00375271"/>
    <w:rsid w:val="00377018"/>
    <w:rsid w:val="003801C1"/>
    <w:rsid w:val="00381653"/>
    <w:rsid w:val="00381787"/>
    <w:rsid w:val="00382BBC"/>
    <w:rsid w:val="00383D37"/>
    <w:rsid w:val="0038541B"/>
    <w:rsid w:val="00394946"/>
    <w:rsid w:val="003953BD"/>
    <w:rsid w:val="003A1301"/>
    <w:rsid w:val="003B0853"/>
    <w:rsid w:val="003B2AAD"/>
    <w:rsid w:val="003B3267"/>
    <w:rsid w:val="003B41DF"/>
    <w:rsid w:val="003B4473"/>
    <w:rsid w:val="003B6F9C"/>
    <w:rsid w:val="003C0079"/>
    <w:rsid w:val="003C0623"/>
    <w:rsid w:val="003C0FB4"/>
    <w:rsid w:val="003C2E15"/>
    <w:rsid w:val="003C45F7"/>
    <w:rsid w:val="003C5716"/>
    <w:rsid w:val="003D1EA5"/>
    <w:rsid w:val="003D2150"/>
    <w:rsid w:val="003D3B7A"/>
    <w:rsid w:val="003D427B"/>
    <w:rsid w:val="003D5C73"/>
    <w:rsid w:val="003D6384"/>
    <w:rsid w:val="003D6622"/>
    <w:rsid w:val="003D69F0"/>
    <w:rsid w:val="003D6EC1"/>
    <w:rsid w:val="003E17FC"/>
    <w:rsid w:val="003E461C"/>
    <w:rsid w:val="003F0019"/>
    <w:rsid w:val="003F2EAD"/>
    <w:rsid w:val="003F3C93"/>
    <w:rsid w:val="003F430F"/>
    <w:rsid w:val="003F4A58"/>
    <w:rsid w:val="004018AA"/>
    <w:rsid w:val="00403378"/>
    <w:rsid w:val="0040378D"/>
    <w:rsid w:val="00405DCD"/>
    <w:rsid w:val="00407FAA"/>
    <w:rsid w:val="004138A4"/>
    <w:rsid w:val="004139D8"/>
    <w:rsid w:val="00415EF9"/>
    <w:rsid w:val="00416A74"/>
    <w:rsid w:val="0042018E"/>
    <w:rsid w:val="004201F6"/>
    <w:rsid w:val="004224BE"/>
    <w:rsid w:val="00426422"/>
    <w:rsid w:val="0042716B"/>
    <w:rsid w:val="00430084"/>
    <w:rsid w:val="00431E75"/>
    <w:rsid w:val="00432815"/>
    <w:rsid w:val="0043466B"/>
    <w:rsid w:val="00435C1D"/>
    <w:rsid w:val="00435C68"/>
    <w:rsid w:val="00436D43"/>
    <w:rsid w:val="00436D99"/>
    <w:rsid w:val="00440F02"/>
    <w:rsid w:val="00441079"/>
    <w:rsid w:val="00446392"/>
    <w:rsid w:val="0045050F"/>
    <w:rsid w:val="0045079E"/>
    <w:rsid w:val="00450B02"/>
    <w:rsid w:val="00451CB1"/>
    <w:rsid w:val="00454556"/>
    <w:rsid w:val="00456E55"/>
    <w:rsid w:val="00460974"/>
    <w:rsid w:val="00461F4C"/>
    <w:rsid w:val="00464070"/>
    <w:rsid w:val="00464A34"/>
    <w:rsid w:val="00465B61"/>
    <w:rsid w:val="00467A21"/>
    <w:rsid w:val="00467E12"/>
    <w:rsid w:val="00470B0A"/>
    <w:rsid w:val="00470F9C"/>
    <w:rsid w:val="004729C7"/>
    <w:rsid w:val="004737C2"/>
    <w:rsid w:val="0047516B"/>
    <w:rsid w:val="0047530F"/>
    <w:rsid w:val="00480701"/>
    <w:rsid w:val="00481699"/>
    <w:rsid w:val="00481A48"/>
    <w:rsid w:val="004834E4"/>
    <w:rsid w:val="00484B2E"/>
    <w:rsid w:val="00484F86"/>
    <w:rsid w:val="00491B43"/>
    <w:rsid w:val="00492243"/>
    <w:rsid w:val="00497EA5"/>
    <w:rsid w:val="004A1D82"/>
    <w:rsid w:val="004A236C"/>
    <w:rsid w:val="004A2871"/>
    <w:rsid w:val="004B0165"/>
    <w:rsid w:val="004B031B"/>
    <w:rsid w:val="004B0326"/>
    <w:rsid w:val="004B4A7B"/>
    <w:rsid w:val="004B63B6"/>
    <w:rsid w:val="004C1DBC"/>
    <w:rsid w:val="004C2A3C"/>
    <w:rsid w:val="004C2B6F"/>
    <w:rsid w:val="004C5938"/>
    <w:rsid w:val="004C6EE9"/>
    <w:rsid w:val="004C6F89"/>
    <w:rsid w:val="004D26DB"/>
    <w:rsid w:val="004D494D"/>
    <w:rsid w:val="004D70A2"/>
    <w:rsid w:val="004D7771"/>
    <w:rsid w:val="004D7CA3"/>
    <w:rsid w:val="004E3C7B"/>
    <w:rsid w:val="004E7D4F"/>
    <w:rsid w:val="004F2258"/>
    <w:rsid w:val="004F695B"/>
    <w:rsid w:val="004F6EAB"/>
    <w:rsid w:val="005018F2"/>
    <w:rsid w:val="00502F47"/>
    <w:rsid w:val="0050355D"/>
    <w:rsid w:val="00504ECC"/>
    <w:rsid w:val="00505C03"/>
    <w:rsid w:val="00507113"/>
    <w:rsid w:val="00510560"/>
    <w:rsid w:val="00512D88"/>
    <w:rsid w:val="00513C91"/>
    <w:rsid w:val="00515D2F"/>
    <w:rsid w:val="00515FE6"/>
    <w:rsid w:val="00516DEA"/>
    <w:rsid w:val="00516F04"/>
    <w:rsid w:val="0051726E"/>
    <w:rsid w:val="00522DF1"/>
    <w:rsid w:val="0052313B"/>
    <w:rsid w:val="00524468"/>
    <w:rsid w:val="0052782D"/>
    <w:rsid w:val="00533F03"/>
    <w:rsid w:val="005353DD"/>
    <w:rsid w:val="00536409"/>
    <w:rsid w:val="00537EDA"/>
    <w:rsid w:val="005420F7"/>
    <w:rsid w:val="00542873"/>
    <w:rsid w:val="00542E81"/>
    <w:rsid w:val="00545A9D"/>
    <w:rsid w:val="0054610F"/>
    <w:rsid w:val="0054612E"/>
    <w:rsid w:val="00547505"/>
    <w:rsid w:val="00550B1E"/>
    <w:rsid w:val="0055124C"/>
    <w:rsid w:val="005518FA"/>
    <w:rsid w:val="00552C4B"/>
    <w:rsid w:val="0055552C"/>
    <w:rsid w:val="00555540"/>
    <w:rsid w:val="00557F43"/>
    <w:rsid w:val="00560E30"/>
    <w:rsid w:val="0056204E"/>
    <w:rsid w:val="00566CB0"/>
    <w:rsid w:val="00567144"/>
    <w:rsid w:val="00570561"/>
    <w:rsid w:val="00574AF3"/>
    <w:rsid w:val="00576911"/>
    <w:rsid w:val="00580AC0"/>
    <w:rsid w:val="00580F2E"/>
    <w:rsid w:val="00581B83"/>
    <w:rsid w:val="00581BE4"/>
    <w:rsid w:val="00587EFC"/>
    <w:rsid w:val="00592820"/>
    <w:rsid w:val="005929B6"/>
    <w:rsid w:val="00593842"/>
    <w:rsid w:val="005945D8"/>
    <w:rsid w:val="005959DE"/>
    <w:rsid w:val="00596D37"/>
    <w:rsid w:val="005974C7"/>
    <w:rsid w:val="005A3110"/>
    <w:rsid w:val="005A637A"/>
    <w:rsid w:val="005A7625"/>
    <w:rsid w:val="005A7934"/>
    <w:rsid w:val="005A7E8C"/>
    <w:rsid w:val="005B0270"/>
    <w:rsid w:val="005B7364"/>
    <w:rsid w:val="005B7A06"/>
    <w:rsid w:val="005B7C77"/>
    <w:rsid w:val="005C22A5"/>
    <w:rsid w:val="005C2385"/>
    <w:rsid w:val="005C3501"/>
    <w:rsid w:val="005D0A5D"/>
    <w:rsid w:val="005D1050"/>
    <w:rsid w:val="005D10C1"/>
    <w:rsid w:val="005D1B8B"/>
    <w:rsid w:val="005D6037"/>
    <w:rsid w:val="005D649D"/>
    <w:rsid w:val="005E2443"/>
    <w:rsid w:val="005E32E2"/>
    <w:rsid w:val="005E3BBB"/>
    <w:rsid w:val="005E7E81"/>
    <w:rsid w:val="005F2637"/>
    <w:rsid w:val="005F2640"/>
    <w:rsid w:val="005F3130"/>
    <w:rsid w:val="005F36CF"/>
    <w:rsid w:val="005F531A"/>
    <w:rsid w:val="005F5C92"/>
    <w:rsid w:val="005F6DAB"/>
    <w:rsid w:val="005F7C57"/>
    <w:rsid w:val="00601125"/>
    <w:rsid w:val="0060369F"/>
    <w:rsid w:val="00606750"/>
    <w:rsid w:val="00607DC4"/>
    <w:rsid w:val="00610ECD"/>
    <w:rsid w:val="0061142B"/>
    <w:rsid w:val="00611FD9"/>
    <w:rsid w:val="00613791"/>
    <w:rsid w:val="006148E5"/>
    <w:rsid w:val="00620681"/>
    <w:rsid w:val="00621CFC"/>
    <w:rsid w:val="006232C9"/>
    <w:rsid w:val="006246F2"/>
    <w:rsid w:val="00625F8F"/>
    <w:rsid w:val="00627645"/>
    <w:rsid w:val="006328F9"/>
    <w:rsid w:val="0063538B"/>
    <w:rsid w:val="00635ABB"/>
    <w:rsid w:val="00636321"/>
    <w:rsid w:val="0063712A"/>
    <w:rsid w:val="006375EE"/>
    <w:rsid w:val="00641825"/>
    <w:rsid w:val="00641D57"/>
    <w:rsid w:val="00644699"/>
    <w:rsid w:val="00645BB6"/>
    <w:rsid w:val="00645DED"/>
    <w:rsid w:val="00646225"/>
    <w:rsid w:val="006500C2"/>
    <w:rsid w:val="0065399D"/>
    <w:rsid w:val="00654475"/>
    <w:rsid w:val="00660D30"/>
    <w:rsid w:val="00662205"/>
    <w:rsid w:val="00664151"/>
    <w:rsid w:val="00665902"/>
    <w:rsid w:val="00666A81"/>
    <w:rsid w:val="0067206A"/>
    <w:rsid w:val="006723DA"/>
    <w:rsid w:val="006727E5"/>
    <w:rsid w:val="00673576"/>
    <w:rsid w:val="00673644"/>
    <w:rsid w:val="00673729"/>
    <w:rsid w:val="0067419A"/>
    <w:rsid w:val="00675963"/>
    <w:rsid w:val="0067644B"/>
    <w:rsid w:val="00676AD8"/>
    <w:rsid w:val="00680655"/>
    <w:rsid w:val="00680CFE"/>
    <w:rsid w:val="006816BD"/>
    <w:rsid w:val="00682B6E"/>
    <w:rsid w:val="00682BCC"/>
    <w:rsid w:val="00686BA0"/>
    <w:rsid w:val="006906E5"/>
    <w:rsid w:val="00694AB0"/>
    <w:rsid w:val="00695CF8"/>
    <w:rsid w:val="00696AAD"/>
    <w:rsid w:val="006973F9"/>
    <w:rsid w:val="006A2E7E"/>
    <w:rsid w:val="006A39A2"/>
    <w:rsid w:val="006A427C"/>
    <w:rsid w:val="006A6B73"/>
    <w:rsid w:val="006A740C"/>
    <w:rsid w:val="006B103C"/>
    <w:rsid w:val="006B292B"/>
    <w:rsid w:val="006B514F"/>
    <w:rsid w:val="006C0206"/>
    <w:rsid w:val="006C0891"/>
    <w:rsid w:val="006C0BBD"/>
    <w:rsid w:val="006C2383"/>
    <w:rsid w:val="006C47A3"/>
    <w:rsid w:val="006C6F71"/>
    <w:rsid w:val="006D5046"/>
    <w:rsid w:val="006E0E20"/>
    <w:rsid w:val="006E0F5A"/>
    <w:rsid w:val="006E36D8"/>
    <w:rsid w:val="006E3F76"/>
    <w:rsid w:val="006E41B4"/>
    <w:rsid w:val="006E4FD6"/>
    <w:rsid w:val="006F23EC"/>
    <w:rsid w:val="006F2D50"/>
    <w:rsid w:val="006F4D92"/>
    <w:rsid w:val="006F70C3"/>
    <w:rsid w:val="006F7424"/>
    <w:rsid w:val="00704F55"/>
    <w:rsid w:val="007113F7"/>
    <w:rsid w:val="00714682"/>
    <w:rsid w:val="007157A3"/>
    <w:rsid w:val="00721BC7"/>
    <w:rsid w:val="0072254A"/>
    <w:rsid w:val="00722DC7"/>
    <w:rsid w:val="0072484F"/>
    <w:rsid w:val="007258EC"/>
    <w:rsid w:val="00727A30"/>
    <w:rsid w:val="007309CE"/>
    <w:rsid w:val="00731236"/>
    <w:rsid w:val="007347FB"/>
    <w:rsid w:val="00735980"/>
    <w:rsid w:val="00737C2C"/>
    <w:rsid w:val="00737C9F"/>
    <w:rsid w:val="007402A6"/>
    <w:rsid w:val="00741E15"/>
    <w:rsid w:val="00743BAB"/>
    <w:rsid w:val="0074422E"/>
    <w:rsid w:val="00746695"/>
    <w:rsid w:val="007471B2"/>
    <w:rsid w:val="007476CA"/>
    <w:rsid w:val="00747DB4"/>
    <w:rsid w:val="007509D7"/>
    <w:rsid w:val="00760767"/>
    <w:rsid w:val="00760C4E"/>
    <w:rsid w:val="00760C93"/>
    <w:rsid w:val="00760D97"/>
    <w:rsid w:val="00761C7E"/>
    <w:rsid w:val="00762269"/>
    <w:rsid w:val="0076505C"/>
    <w:rsid w:val="00767186"/>
    <w:rsid w:val="00770033"/>
    <w:rsid w:val="007700CB"/>
    <w:rsid w:val="00770A07"/>
    <w:rsid w:val="00771B91"/>
    <w:rsid w:val="0077406E"/>
    <w:rsid w:val="00775A39"/>
    <w:rsid w:val="007766C7"/>
    <w:rsid w:val="00777BB6"/>
    <w:rsid w:val="0078183B"/>
    <w:rsid w:val="007819F9"/>
    <w:rsid w:val="00781EF1"/>
    <w:rsid w:val="0079002A"/>
    <w:rsid w:val="00792FE7"/>
    <w:rsid w:val="00794AF9"/>
    <w:rsid w:val="00796FDB"/>
    <w:rsid w:val="007A0B00"/>
    <w:rsid w:val="007A0F9E"/>
    <w:rsid w:val="007A168B"/>
    <w:rsid w:val="007A32EF"/>
    <w:rsid w:val="007A4584"/>
    <w:rsid w:val="007A5137"/>
    <w:rsid w:val="007A5918"/>
    <w:rsid w:val="007A6185"/>
    <w:rsid w:val="007A6949"/>
    <w:rsid w:val="007A7865"/>
    <w:rsid w:val="007A7C67"/>
    <w:rsid w:val="007B02A8"/>
    <w:rsid w:val="007B231C"/>
    <w:rsid w:val="007B46FD"/>
    <w:rsid w:val="007B7352"/>
    <w:rsid w:val="007C1614"/>
    <w:rsid w:val="007C459C"/>
    <w:rsid w:val="007C4D51"/>
    <w:rsid w:val="007C727F"/>
    <w:rsid w:val="007C79B0"/>
    <w:rsid w:val="007D018F"/>
    <w:rsid w:val="007D1CE0"/>
    <w:rsid w:val="007D398A"/>
    <w:rsid w:val="007D5292"/>
    <w:rsid w:val="007D59BB"/>
    <w:rsid w:val="007D5FFB"/>
    <w:rsid w:val="007D64B1"/>
    <w:rsid w:val="007E0470"/>
    <w:rsid w:val="007E1CD2"/>
    <w:rsid w:val="007E3B12"/>
    <w:rsid w:val="007E46CB"/>
    <w:rsid w:val="007E5316"/>
    <w:rsid w:val="007E6CF9"/>
    <w:rsid w:val="007E7FF0"/>
    <w:rsid w:val="007F03F8"/>
    <w:rsid w:val="007F338C"/>
    <w:rsid w:val="007F5594"/>
    <w:rsid w:val="00802A99"/>
    <w:rsid w:val="00803786"/>
    <w:rsid w:val="0080382E"/>
    <w:rsid w:val="00803E0C"/>
    <w:rsid w:val="008049F4"/>
    <w:rsid w:val="00805217"/>
    <w:rsid w:val="008055ED"/>
    <w:rsid w:val="00805D7D"/>
    <w:rsid w:val="008110C5"/>
    <w:rsid w:val="00811A39"/>
    <w:rsid w:val="0081579A"/>
    <w:rsid w:val="008201DE"/>
    <w:rsid w:val="00820FCC"/>
    <w:rsid w:val="008212E2"/>
    <w:rsid w:val="008217EF"/>
    <w:rsid w:val="008218B5"/>
    <w:rsid w:val="00823131"/>
    <w:rsid w:val="0082452B"/>
    <w:rsid w:val="00830605"/>
    <w:rsid w:val="0083089D"/>
    <w:rsid w:val="008349B0"/>
    <w:rsid w:val="00834A40"/>
    <w:rsid w:val="00834A84"/>
    <w:rsid w:val="00836876"/>
    <w:rsid w:val="00841AC6"/>
    <w:rsid w:val="00842C50"/>
    <w:rsid w:val="008437A1"/>
    <w:rsid w:val="00844984"/>
    <w:rsid w:val="00844D3D"/>
    <w:rsid w:val="008467A6"/>
    <w:rsid w:val="0085026C"/>
    <w:rsid w:val="00853628"/>
    <w:rsid w:val="00855997"/>
    <w:rsid w:val="00856EA2"/>
    <w:rsid w:val="008574AB"/>
    <w:rsid w:val="00857C71"/>
    <w:rsid w:val="008602D1"/>
    <w:rsid w:val="00861E01"/>
    <w:rsid w:val="008635ED"/>
    <w:rsid w:val="008646DA"/>
    <w:rsid w:val="0086650E"/>
    <w:rsid w:val="00866BCA"/>
    <w:rsid w:val="00877F56"/>
    <w:rsid w:val="008809D5"/>
    <w:rsid w:val="00884456"/>
    <w:rsid w:val="00887FA1"/>
    <w:rsid w:val="008915AC"/>
    <w:rsid w:val="00891F99"/>
    <w:rsid w:val="00894B71"/>
    <w:rsid w:val="00895C3D"/>
    <w:rsid w:val="00897016"/>
    <w:rsid w:val="008A34E3"/>
    <w:rsid w:val="008A459F"/>
    <w:rsid w:val="008A4C90"/>
    <w:rsid w:val="008B053B"/>
    <w:rsid w:val="008B16AD"/>
    <w:rsid w:val="008B3F57"/>
    <w:rsid w:val="008B4D4E"/>
    <w:rsid w:val="008B5A80"/>
    <w:rsid w:val="008B5F15"/>
    <w:rsid w:val="008B7375"/>
    <w:rsid w:val="008B7536"/>
    <w:rsid w:val="008C1699"/>
    <w:rsid w:val="008C2515"/>
    <w:rsid w:val="008C2C6D"/>
    <w:rsid w:val="008C47D2"/>
    <w:rsid w:val="008C48AD"/>
    <w:rsid w:val="008C4BB1"/>
    <w:rsid w:val="008C544D"/>
    <w:rsid w:val="008C60F5"/>
    <w:rsid w:val="008C6710"/>
    <w:rsid w:val="008D2262"/>
    <w:rsid w:val="008D29F5"/>
    <w:rsid w:val="008D339B"/>
    <w:rsid w:val="008D39C1"/>
    <w:rsid w:val="008D6C3A"/>
    <w:rsid w:val="008D7DB4"/>
    <w:rsid w:val="008E0237"/>
    <w:rsid w:val="008E0A09"/>
    <w:rsid w:val="008E0AF5"/>
    <w:rsid w:val="008E2208"/>
    <w:rsid w:val="008E4AA7"/>
    <w:rsid w:val="008E538C"/>
    <w:rsid w:val="008E5D7B"/>
    <w:rsid w:val="008E7BC8"/>
    <w:rsid w:val="008F0E13"/>
    <w:rsid w:val="008F2AC7"/>
    <w:rsid w:val="008F30C6"/>
    <w:rsid w:val="008F3495"/>
    <w:rsid w:val="008F4507"/>
    <w:rsid w:val="008F6744"/>
    <w:rsid w:val="00900174"/>
    <w:rsid w:val="009011A0"/>
    <w:rsid w:val="009025B4"/>
    <w:rsid w:val="00906409"/>
    <w:rsid w:val="0090687E"/>
    <w:rsid w:val="00910C21"/>
    <w:rsid w:val="0091143B"/>
    <w:rsid w:val="00912509"/>
    <w:rsid w:val="0091708C"/>
    <w:rsid w:val="00920CF2"/>
    <w:rsid w:val="00926814"/>
    <w:rsid w:val="009301DC"/>
    <w:rsid w:val="009334C7"/>
    <w:rsid w:val="00933F78"/>
    <w:rsid w:val="00934337"/>
    <w:rsid w:val="009346EA"/>
    <w:rsid w:val="009407D0"/>
    <w:rsid w:val="0094128E"/>
    <w:rsid w:val="0094520C"/>
    <w:rsid w:val="00945A00"/>
    <w:rsid w:val="00947067"/>
    <w:rsid w:val="00947D59"/>
    <w:rsid w:val="009500DF"/>
    <w:rsid w:val="009526F7"/>
    <w:rsid w:val="00954508"/>
    <w:rsid w:val="00954E11"/>
    <w:rsid w:val="00956ABF"/>
    <w:rsid w:val="00957F16"/>
    <w:rsid w:val="0096237A"/>
    <w:rsid w:val="00965A36"/>
    <w:rsid w:val="009668BF"/>
    <w:rsid w:val="00966DBC"/>
    <w:rsid w:val="009676AD"/>
    <w:rsid w:val="0097152C"/>
    <w:rsid w:val="00973D53"/>
    <w:rsid w:val="00973E8E"/>
    <w:rsid w:val="009740DC"/>
    <w:rsid w:val="00974A5D"/>
    <w:rsid w:val="00974D96"/>
    <w:rsid w:val="00975E41"/>
    <w:rsid w:val="009767F3"/>
    <w:rsid w:val="009800F8"/>
    <w:rsid w:val="00980493"/>
    <w:rsid w:val="00981CB3"/>
    <w:rsid w:val="00983172"/>
    <w:rsid w:val="0098478C"/>
    <w:rsid w:val="00985E80"/>
    <w:rsid w:val="00986956"/>
    <w:rsid w:val="00986E08"/>
    <w:rsid w:val="009901AE"/>
    <w:rsid w:val="00991B14"/>
    <w:rsid w:val="00991D2B"/>
    <w:rsid w:val="00991D3E"/>
    <w:rsid w:val="00992D8A"/>
    <w:rsid w:val="009948B4"/>
    <w:rsid w:val="00994F13"/>
    <w:rsid w:val="00994FA1"/>
    <w:rsid w:val="00995F24"/>
    <w:rsid w:val="009962B3"/>
    <w:rsid w:val="009A0F80"/>
    <w:rsid w:val="009A11B0"/>
    <w:rsid w:val="009A197B"/>
    <w:rsid w:val="009A2E21"/>
    <w:rsid w:val="009A3815"/>
    <w:rsid w:val="009A3FF6"/>
    <w:rsid w:val="009A42D8"/>
    <w:rsid w:val="009A4E72"/>
    <w:rsid w:val="009B1F01"/>
    <w:rsid w:val="009B3139"/>
    <w:rsid w:val="009B3ADB"/>
    <w:rsid w:val="009B5A68"/>
    <w:rsid w:val="009C2990"/>
    <w:rsid w:val="009C7F6D"/>
    <w:rsid w:val="009D116A"/>
    <w:rsid w:val="009D187F"/>
    <w:rsid w:val="009D3365"/>
    <w:rsid w:val="009D3F7B"/>
    <w:rsid w:val="009D4A6D"/>
    <w:rsid w:val="009D67BA"/>
    <w:rsid w:val="009D6805"/>
    <w:rsid w:val="009D6DE8"/>
    <w:rsid w:val="009E00FA"/>
    <w:rsid w:val="009E0616"/>
    <w:rsid w:val="009E569F"/>
    <w:rsid w:val="009E653B"/>
    <w:rsid w:val="009E68BD"/>
    <w:rsid w:val="009F373B"/>
    <w:rsid w:val="009F5222"/>
    <w:rsid w:val="009F63AC"/>
    <w:rsid w:val="009F7295"/>
    <w:rsid w:val="00A00591"/>
    <w:rsid w:val="00A006CD"/>
    <w:rsid w:val="00A041A8"/>
    <w:rsid w:val="00A049D1"/>
    <w:rsid w:val="00A101CD"/>
    <w:rsid w:val="00A1558C"/>
    <w:rsid w:val="00A15C3E"/>
    <w:rsid w:val="00A161C8"/>
    <w:rsid w:val="00A16A3E"/>
    <w:rsid w:val="00A21D02"/>
    <w:rsid w:val="00A23061"/>
    <w:rsid w:val="00A24EAD"/>
    <w:rsid w:val="00A277DD"/>
    <w:rsid w:val="00A3126A"/>
    <w:rsid w:val="00A32BEA"/>
    <w:rsid w:val="00A33C28"/>
    <w:rsid w:val="00A3650A"/>
    <w:rsid w:val="00A43ED6"/>
    <w:rsid w:val="00A443CB"/>
    <w:rsid w:val="00A462EA"/>
    <w:rsid w:val="00A50E56"/>
    <w:rsid w:val="00A51078"/>
    <w:rsid w:val="00A515A7"/>
    <w:rsid w:val="00A51BD9"/>
    <w:rsid w:val="00A578DF"/>
    <w:rsid w:val="00A61FC1"/>
    <w:rsid w:val="00A67E77"/>
    <w:rsid w:val="00A73304"/>
    <w:rsid w:val="00A73AB2"/>
    <w:rsid w:val="00A74E51"/>
    <w:rsid w:val="00A75CBC"/>
    <w:rsid w:val="00A80A78"/>
    <w:rsid w:val="00A81ADF"/>
    <w:rsid w:val="00A82C1B"/>
    <w:rsid w:val="00A82FB5"/>
    <w:rsid w:val="00A84F85"/>
    <w:rsid w:val="00A8751E"/>
    <w:rsid w:val="00A87872"/>
    <w:rsid w:val="00A87B4A"/>
    <w:rsid w:val="00A87EDB"/>
    <w:rsid w:val="00A923F3"/>
    <w:rsid w:val="00A93DC8"/>
    <w:rsid w:val="00A947E6"/>
    <w:rsid w:val="00A97BC1"/>
    <w:rsid w:val="00AA1353"/>
    <w:rsid w:val="00AA29B6"/>
    <w:rsid w:val="00AA433C"/>
    <w:rsid w:val="00AA471A"/>
    <w:rsid w:val="00AA4E36"/>
    <w:rsid w:val="00AA565A"/>
    <w:rsid w:val="00AA5A9E"/>
    <w:rsid w:val="00AA5C23"/>
    <w:rsid w:val="00AB1B8D"/>
    <w:rsid w:val="00AB1DC5"/>
    <w:rsid w:val="00AB207A"/>
    <w:rsid w:val="00AB4F83"/>
    <w:rsid w:val="00AB5A85"/>
    <w:rsid w:val="00AB7CE3"/>
    <w:rsid w:val="00AB7FF7"/>
    <w:rsid w:val="00AC21D2"/>
    <w:rsid w:val="00AC2F0A"/>
    <w:rsid w:val="00AC3080"/>
    <w:rsid w:val="00AC36DD"/>
    <w:rsid w:val="00AC45C0"/>
    <w:rsid w:val="00AC4F27"/>
    <w:rsid w:val="00AC7A23"/>
    <w:rsid w:val="00AD19AD"/>
    <w:rsid w:val="00AD36B2"/>
    <w:rsid w:val="00AD38E5"/>
    <w:rsid w:val="00AD3FE5"/>
    <w:rsid w:val="00AD44AC"/>
    <w:rsid w:val="00AE2D96"/>
    <w:rsid w:val="00AE3022"/>
    <w:rsid w:val="00AE353B"/>
    <w:rsid w:val="00AE554E"/>
    <w:rsid w:val="00AE597A"/>
    <w:rsid w:val="00AE5FE1"/>
    <w:rsid w:val="00AE755E"/>
    <w:rsid w:val="00AE7FF4"/>
    <w:rsid w:val="00AF09BE"/>
    <w:rsid w:val="00AF0A34"/>
    <w:rsid w:val="00AF0A8D"/>
    <w:rsid w:val="00AF3219"/>
    <w:rsid w:val="00AF41EA"/>
    <w:rsid w:val="00AF478F"/>
    <w:rsid w:val="00B03274"/>
    <w:rsid w:val="00B05522"/>
    <w:rsid w:val="00B072B9"/>
    <w:rsid w:val="00B0737B"/>
    <w:rsid w:val="00B10DC8"/>
    <w:rsid w:val="00B135E5"/>
    <w:rsid w:val="00B17EFB"/>
    <w:rsid w:val="00B20D0C"/>
    <w:rsid w:val="00B21B04"/>
    <w:rsid w:val="00B2429A"/>
    <w:rsid w:val="00B248B7"/>
    <w:rsid w:val="00B2575F"/>
    <w:rsid w:val="00B25D33"/>
    <w:rsid w:val="00B30841"/>
    <w:rsid w:val="00B30C3D"/>
    <w:rsid w:val="00B32523"/>
    <w:rsid w:val="00B33F7D"/>
    <w:rsid w:val="00B3434F"/>
    <w:rsid w:val="00B34895"/>
    <w:rsid w:val="00B34A8F"/>
    <w:rsid w:val="00B35171"/>
    <w:rsid w:val="00B36123"/>
    <w:rsid w:val="00B3695C"/>
    <w:rsid w:val="00B36F35"/>
    <w:rsid w:val="00B37C7C"/>
    <w:rsid w:val="00B400E7"/>
    <w:rsid w:val="00B4189D"/>
    <w:rsid w:val="00B43BAA"/>
    <w:rsid w:val="00B45A9E"/>
    <w:rsid w:val="00B474B8"/>
    <w:rsid w:val="00B475C1"/>
    <w:rsid w:val="00B51848"/>
    <w:rsid w:val="00B539FD"/>
    <w:rsid w:val="00B61522"/>
    <w:rsid w:val="00B61CB1"/>
    <w:rsid w:val="00B61E45"/>
    <w:rsid w:val="00B63315"/>
    <w:rsid w:val="00B63CFA"/>
    <w:rsid w:val="00B65323"/>
    <w:rsid w:val="00B66EB0"/>
    <w:rsid w:val="00B70EDE"/>
    <w:rsid w:val="00B713A9"/>
    <w:rsid w:val="00B7239C"/>
    <w:rsid w:val="00B75B7C"/>
    <w:rsid w:val="00B777FD"/>
    <w:rsid w:val="00B81C15"/>
    <w:rsid w:val="00B81DA7"/>
    <w:rsid w:val="00B83782"/>
    <w:rsid w:val="00B83907"/>
    <w:rsid w:val="00B83FCF"/>
    <w:rsid w:val="00B84CFF"/>
    <w:rsid w:val="00B9019B"/>
    <w:rsid w:val="00B905CD"/>
    <w:rsid w:val="00B9110C"/>
    <w:rsid w:val="00B947BF"/>
    <w:rsid w:val="00B97E8A"/>
    <w:rsid w:val="00BA1B0E"/>
    <w:rsid w:val="00BA1E46"/>
    <w:rsid w:val="00BA325F"/>
    <w:rsid w:val="00BA44F1"/>
    <w:rsid w:val="00BA716E"/>
    <w:rsid w:val="00BA7405"/>
    <w:rsid w:val="00BB17B7"/>
    <w:rsid w:val="00BB285A"/>
    <w:rsid w:val="00BB2873"/>
    <w:rsid w:val="00BB2CF5"/>
    <w:rsid w:val="00BB4CF8"/>
    <w:rsid w:val="00BB5E1F"/>
    <w:rsid w:val="00BC1CF0"/>
    <w:rsid w:val="00BC1FCB"/>
    <w:rsid w:val="00BC305D"/>
    <w:rsid w:val="00BC4310"/>
    <w:rsid w:val="00BC59FF"/>
    <w:rsid w:val="00BC7C8E"/>
    <w:rsid w:val="00BD2049"/>
    <w:rsid w:val="00BD3B7F"/>
    <w:rsid w:val="00BD43A7"/>
    <w:rsid w:val="00BD6994"/>
    <w:rsid w:val="00BE03E5"/>
    <w:rsid w:val="00BE0CEE"/>
    <w:rsid w:val="00BE12EB"/>
    <w:rsid w:val="00BE1F30"/>
    <w:rsid w:val="00BE262C"/>
    <w:rsid w:val="00BE2F7E"/>
    <w:rsid w:val="00BE41C2"/>
    <w:rsid w:val="00BE47E1"/>
    <w:rsid w:val="00BE5646"/>
    <w:rsid w:val="00BE682D"/>
    <w:rsid w:val="00BE6CD8"/>
    <w:rsid w:val="00BF1182"/>
    <w:rsid w:val="00BF140B"/>
    <w:rsid w:val="00BF1E64"/>
    <w:rsid w:val="00BF32EF"/>
    <w:rsid w:val="00BF630A"/>
    <w:rsid w:val="00BF7010"/>
    <w:rsid w:val="00C00E59"/>
    <w:rsid w:val="00C016BE"/>
    <w:rsid w:val="00C03429"/>
    <w:rsid w:val="00C035B7"/>
    <w:rsid w:val="00C06E13"/>
    <w:rsid w:val="00C107C1"/>
    <w:rsid w:val="00C10E65"/>
    <w:rsid w:val="00C15BA7"/>
    <w:rsid w:val="00C16878"/>
    <w:rsid w:val="00C23482"/>
    <w:rsid w:val="00C270E9"/>
    <w:rsid w:val="00C30DE7"/>
    <w:rsid w:val="00C30E6B"/>
    <w:rsid w:val="00C32613"/>
    <w:rsid w:val="00C35883"/>
    <w:rsid w:val="00C35947"/>
    <w:rsid w:val="00C361B8"/>
    <w:rsid w:val="00C3661C"/>
    <w:rsid w:val="00C37520"/>
    <w:rsid w:val="00C37605"/>
    <w:rsid w:val="00C40E96"/>
    <w:rsid w:val="00C421F7"/>
    <w:rsid w:val="00C4642D"/>
    <w:rsid w:val="00C46FF7"/>
    <w:rsid w:val="00C47BB1"/>
    <w:rsid w:val="00C506E3"/>
    <w:rsid w:val="00C52D5F"/>
    <w:rsid w:val="00C54F1F"/>
    <w:rsid w:val="00C55481"/>
    <w:rsid w:val="00C611A2"/>
    <w:rsid w:val="00C62149"/>
    <w:rsid w:val="00C6487E"/>
    <w:rsid w:val="00C71693"/>
    <w:rsid w:val="00C71727"/>
    <w:rsid w:val="00C725F7"/>
    <w:rsid w:val="00C73F9A"/>
    <w:rsid w:val="00C74A42"/>
    <w:rsid w:val="00C76D7F"/>
    <w:rsid w:val="00C8299C"/>
    <w:rsid w:val="00C8686D"/>
    <w:rsid w:val="00C869E5"/>
    <w:rsid w:val="00C87017"/>
    <w:rsid w:val="00C90AFA"/>
    <w:rsid w:val="00C919C0"/>
    <w:rsid w:val="00C9469F"/>
    <w:rsid w:val="00C94EA0"/>
    <w:rsid w:val="00C9593F"/>
    <w:rsid w:val="00C967F4"/>
    <w:rsid w:val="00C97A62"/>
    <w:rsid w:val="00CA3EA1"/>
    <w:rsid w:val="00CA56FB"/>
    <w:rsid w:val="00CA5B9A"/>
    <w:rsid w:val="00CA5E3D"/>
    <w:rsid w:val="00CA5F16"/>
    <w:rsid w:val="00CA6B2C"/>
    <w:rsid w:val="00CA76E0"/>
    <w:rsid w:val="00CB020B"/>
    <w:rsid w:val="00CB0704"/>
    <w:rsid w:val="00CB5C7A"/>
    <w:rsid w:val="00CB60FE"/>
    <w:rsid w:val="00CB79CE"/>
    <w:rsid w:val="00CC0641"/>
    <w:rsid w:val="00CC2F62"/>
    <w:rsid w:val="00CC3AB8"/>
    <w:rsid w:val="00CC61D1"/>
    <w:rsid w:val="00CC6FF1"/>
    <w:rsid w:val="00CC76D0"/>
    <w:rsid w:val="00CD11B2"/>
    <w:rsid w:val="00CD28FA"/>
    <w:rsid w:val="00CD5C7F"/>
    <w:rsid w:val="00CD6560"/>
    <w:rsid w:val="00CD76EF"/>
    <w:rsid w:val="00CD77C2"/>
    <w:rsid w:val="00CD7EB4"/>
    <w:rsid w:val="00CE1BD3"/>
    <w:rsid w:val="00CE28AD"/>
    <w:rsid w:val="00CE66C3"/>
    <w:rsid w:val="00CF1937"/>
    <w:rsid w:val="00CF2340"/>
    <w:rsid w:val="00CF2BF4"/>
    <w:rsid w:val="00CF6E10"/>
    <w:rsid w:val="00D00247"/>
    <w:rsid w:val="00D01C00"/>
    <w:rsid w:val="00D03405"/>
    <w:rsid w:val="00D04EFA"/>
    <w:rsid w:val="00D0618E"/>
    <w:rsid w:val="00D10332"/>
    <w:rsid w:val="00D12201"/>
    <w:rsid w:val="00D129BF"/>
    <w:rsid w:val="00D17612"/>
    <w:rsid w:val="00D17D62"/>
    <w:rsid w:val="00D243CB"/>
    <w:rsid w:val="00D24CDD"/>
    <w:rsid w:val="00D262B1"/>
    <w:rsid w:val="00D31B36"/>
    <w:rsid w:val="00D3232F"/>
    <w:rsid w:val="00D3594A"/>
    <w:rsid w:val="00D361EC"/>
    <w:rsid w:val="00D41191"/>
    <w:rsid w:val="00D43624"/>
    <w:rsid w:val="00D453FF"/>
    <w:rsid w:val="00D5036F"/>
    <w:rsid w:val="00D51354"/>
    <w:rsid w:val="00D549B3"/>
    <w:rsid w:val="00D55C88"/>
    <w:rsid w:val="00D572FF"/>
    <w:rsid w:val="00D5764C"/>
    <w:rsid w:val="00D65326"/>
    <w:rsid w:val="00D6686D"/>
    <w:rsid w:val="00D669F4"/>
    <w:rsid w:val="00D6776A"/>
    <w:rsid w:val="00D67BEC"/>
    <w:rsid w:val="00D7090E"/>
    <w:rsid w:val="00D70D37"/>
    <w:rsid w:val="00D81F61"/>
    <w:rsid w:val="00D84673"/>
    <w:rsid w:val="00D8617D"/>
    <w:rsid w:val="00D86901"/>
    <w:rsid w:val="00D90EDB"/>
    <w:rsid w:val="00D93E3F"/>
    <w:rsid w:val="00D94505"/>
    <w:rsid w:val="00D969B4"/>
    <w:rsid w:val="00D97077"/>
    <w:rsid w:val="00D97D1D"/>
    <w:rsid w:val="00DA0AFC"/>
    <w:rsid w:val="00DA1C17"/>
    <w:rsid w:val="00DA3B44"/>
    <w:rsid w:val="00DA417C"/>
    <w:rsid w:val="00DA7C12"/>
    <w:rsid w:val="00DB15A9"/>
    <w:rsid w:val="00DB46F8"/>
    <w:rsid w:val="00DB4887"/>
    <w:rsid w:val="00DB72BB"/>
    <w:rsid w:val="00DC165E"/>
    <w:rsid w:val="00DC6F70"/>
    <w:rsid w:val="00DC78F7"/>
    <w:rsid w:val="00DD3E5D"/>
    <w:rsid w:val="00DD447D"/>
    <w:rsid w:val="00DD44D3"/>
    <w:rsid w:val="00DD63D4"/>
    <w:rsid w:val="00DD7C30"/>
    <w:rsid w:val="00DE1016"/>
    <w:rsid w:val="00DE3CED"/>
    <w:rsid w:val="00DE5139"/>
    <w:rsid w:val="00DE5B8C"/>
    <w:rsid w:val="00DE7602"/>
    <w:rsid w:val="00DE7A80"/>
    <w:rsid w:val="00DF18B7"/>
    <w:rsid w:val="00DF1FE6"/>
    <w:rsid w:val="00DF2EE2"/>
    <w:rsid w:val="00DF495E"/>
    <w:rsid w:val="00E006FF"/>
    <w:rsid w:val="00E02070"/>
    <w:rsid w:val="00E0214A"/>
    <w:rsid w:val="00E02202"/>
    <w:rsid w:val="00E0241A"/>
    <w:rsid w:val="00E07F4C"/>
    <w:rsid w:val="00E10780"/>
    <w:rsid w:val="00E1264D"/>
    <w:rsid w:val="00E12E87"/>
    <w:rsid w:val="00E15455"/>
    <w:rsid w:val="00E16B43"/>
    <w:rsid w:val="00E215EB"/>
    <w:rsid w:val="00E22477"/>
    <w:rsid w:val="00E22FFC"/>
    <w:rsid w:val="00E26BFB"/>
    <w:rsid w:val="00E33F7D"/>
    <w:rsid w:val="00E36133"/>
    <w:rsid w:val="00E36547"/>
    <w:rsid w:val="00E37314"/>
    <w:rsid w:val="00E4012F"/>
    <w:rsid w:val="00E404B2"/>
    <w:rsid w:val="00E5298C"/>
    <w:rsid w:val="00E54A2E"/>
    <w:rsid w:val="00E55380"/>
    <w:rsid w:val="00E55A50"/>
    <w:rsid w:val="00E565A2"/>
    <w:rsid w:val="00E565E9"/>
    <w:rsid w:val="00E567F6"/>
    <w:rsid w:val="00E573D4"/>
    <w:rsid w:val="00E60DE5"/>
    <w:rsid w:val="00E62944"/>
    <w:rsid w:val="00E65349"/>
    <w:rsid w:val="00E670E1"/>
    <w:rsid w:val="00E67C5D"/>
    <w:rsid w:val="00E71FF1"/>
    <w:rsid w:val="00E72FE7"/>
    <w:rsid w:val="00E74529"/>
    <w:rsid w:val="00E753CC"/>
    <w:rsid w:val="00E76687"/>
    <w:rsid w:val="00E77736"/>
    <w:rsid w:val="00E83DBA"/>
    <w:rsid w:val="00E86BDE"/>
    <w:rsid w:val="00E87DB1"/>
    <w:rsid w:val="00E90845"/>
    <w:rsid w:val="00E91D25"/>
    <w:rsid w:val="00E923A8"/>
    <w:rsid w:val="00E963D7"/>
    <w:rsid w:val="00E96FDA"/>
    <w:rsid w:val="00E9723C"/>
    <w:rsid w:val="00EA1DF6"/>
    <w:rsid w:val="00EA30FB"/>
    <w:rsid w:val="00EA3F19"/>
    <w:rsid w:val="00EA3F69"/>
    <w:rsid w:val="00EB013B"/>
    <w:rsid w:val="00EB14A8"/>
    <w:rsid w:val="00EB44CD"/>
    <w:rsid w:val="00EB4A8F"/>
    <w:rsid w:val="00EB51E5"/>
    <w:rsid w:val="00EC18A1"/>
    <w:rsid w:val="00EC1F42"/>
    <w:rsid w:val="00EC2C37"/>
    <w:rsid w:val="00EC32CB"/>
    <w:rsid w:val="00EC526A"/>
    <w:rsid w:val="00EC7243"/>
    <w:rsid w:val="00EC7448"/>
    <w:rsid w:val="00ED19BA"/>
    <w:rsid w:val="00ED20D5"/>
    <w:rsid w:val="00ED3FF9"/>
    <w:rsid w:val="00ED4B65"/>
    <w:rsid w:val="00ED57A2"/>
    <w:rsid w:val="00EE27CB"/>
    <w:rsid w:val="00EE4231"/>
    <w:rsid w:val="00EE4B0A"/>
    <w:rsid w:val="00EF00C0"/>
    <w:rsid w:val="00EF0D3A"/>
    <w:rsid w:val="00EF2739"/>
    <w:rsid w:val="00EF2F31"/>
    <w:rsid w:val="00EF79C6"/>
    <w:rsid w:val="00EF7C46"/>
    <w:rsid w:val="00F01231"/>
    <w:rsid w:val="00F01D90"/>
    <w:rsid w:val="00F02BD8"/>
    <w:rsid w:val="00F02C1B"/>
    <w:rsid w:val="00F04401"/>
    <w:rsid w:val="00F11866"/>
    <w:rsid w:val="00F12FAB"/>
    <w:rsid w:val="00F17A53"/>
    <w:rsid w:val="00F2531C"/>
    <w:rsid w:val="00F2571B"/>
    <w:rsid w:val="00F33730"/>
    <w:rsid w:val="00F35ED5"/>
    <w:rsid w:val="00F367F0"/>
    <w:rsid w:val="00F36999"/>
    <w:rsid w:val="00F418AA"/>
    <w:rsid w:val="00F42FB5"/>
    <w:rsid w:val="00F45D62"/>
    <w:rsid w:val="00F477E7"/>
    <w:rsid w:val="00F5065B"/>
    <w:rsid w:val="00F51272"/>
    <w:rsid w:val="00F52A30"/>
    <w:rsid w:val="00F56AD3"/>
    <w:rsid w:val="00F6009C"/>
    <w:rsid w:val="00F60D9E"/>
    <w:rsid w:val="00F60F69"/>
    <w:rsid w:val="00F6138D"/>
    <w:rsid w:val="00F61D24"/>
    <w:rsid w:val="00F65FD2"/>
    <w:rsid w:val="00F67F18"/>
    <w:rsid w:val="00F7043D"/>
    <w:rsid w:val="00F70D11"/>
    <w:rsid w:val="00F73F17"/>
    <w:rsid w:val="00F7414D"/>
    <w:rsid w:val="00F74EC6"/>
    <w:rsid w:val="00F83D87"/>
    <w:rsid w:val="00F8488F"/>
    <w:rsid w:val="00F8668D"/>
    <w:rsid w:val="00F95149"/>
    <w:rsid w:val="00F96EFA"/>
    <w:rsid w:val="00FA0BE0"/>
    <w:rsid w:val="00FA1E6A"/>
    <w:rsid w:val="00FA322A"/>
    <w:rsid w:val="00FA3CDB"/>
    <w:rsid w:val="00FA3FB6"/>
    <w:rsid w:val="00FA41B0"/>
    <w:rsid w:val="00FA4D1D"/>
    <w:rsid w:val="00FA5354"/>
    <w:rsid w:val="00FB40C1"/>
    <w:rsid w:val="00FC04CD"/>
    <w:rsid w:val="00FC1DF6"/>
    <w:rsid w:val="00FC2B0D"/>
    <w:rsid w:val="00FC4176"/>
    <w:rsid w:val="00FC4FE0"/>
    <w:rsid w:val="00FD265E"/>
    <w:rsid w:val="00FD2BB8"/>
    <w:rsid w:val="00FD4050"/>
    <w:rsid w:val="00FD5072"/>
    <w:rsid w:val="00FD572C"/>
    <w:rsid w:val="00FD686F"/>
    <w:rsid w:val="00FD6C4B"/>
    <w:rsid w:val="00FE01BB"/>
    <w:rsid w:val="00FE046A"/>
    <w:rsid w:val="00FE0BFE"/>
    <w:rsid w:val="00FE0CBF"/>
    <w:rsid w:val="00FE3C31"/>
    <w:rsid w:val="00FE3EFD"/>
    <w:rsid w:val="00FE42F5"/>
    <w:rsid w:val="00FE4E7A"/>
    <w:rsid w:val="00FF2514"/>
    <w:rsid w:val="00FF2C66"/>
    <w:rsid w:val="00FF544B"/>
    <w:rsid w:val="00FF7A1E"/>
    <w:rsid w:val="27465A4E"/>
    <w:rsid w:val="38204E42"/>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42004D8A"/>
  <w15:docId w15:val="{61F2F59E-EE59-489E-A2D4-2A0E4F9AEE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s-AR" w:eastAsia="es-AR" w:bidi="ar-SA"/>
      </w:rPr>
    </w:rPrDefault>
    <w:pPrDefault/>
  </w:docDefaults>
  <w:latentStyles w:defLockedState="0" w:defUIPriority="99" w:defSemiHidden="0" w:defUnhideWhenUsed="0" w:defQFormat="0" w:count="376">
    <w:lsdException w:name="Normal" w:uiPriority="0"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iPriority="0" w:unhideWhenUsed="1" w:qFormat="1"/>
    <w:lsdException w:name="heading 8" w:qFormat="1"/>
    <w:lsdException w:name="heading 9" w:semiHidden="1" w:uiPriority="0" w:unhideWhenUsed="1"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locked="1" w:semiHidden="1" w:unhideWhenUsed="1"/>
    <w:lsdException w:name="footnote text" w:semiHidden="1" w:uiPriority="0" w:qFormat="1"/>
    <w:lsdException w:name="annotation text" w:semiHidden="1" w:qFormat="1"/>
    <w:lsdException w:name="header" w:qFormat="1"/>
    <w:lsdException w:name="index heading" w:locked="1" w:semiHidden="1" w:unhideWhenUsed="1"/>
    <w:lsdException w:name="caption" w:semiHidden="1" w:uiPriority="0"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semiHidden="1" w:uiPriority="0"/>
    <w:lsdException w:name="annotation reference" w:semiHidden="1" w:qFormat="1"/>
    <w:lsdException w:name="line number" w:locked="1" w:semiHidden="1" w:unhideWhenUsed="1"/>
    <w:lsdException w:name="endnote reference" w:locked="1" w:semiHidden="1" w:unhideWhenUsed="1"/>
    <w:lsdException w:name="endnote text" w:semiHidden="1" w:uiPriority="0" w:qFormat="1"/>
    <w:lsdException w:name="table of authorities" w:locked="1" w:semiHidden="1" w:unhideWhenUsed="1"/>
    <w:lsdException w:name="macro" w:locked="1" w:semiHidden="1" w:unhideWhenUsed="1"/>
    <w:lsdException w:name="toa heading" w:locked="1" w:semiHidden="1" w:unhideWhenUsed="1"/>
    <w:lsdException w:name="List" w:locked="1" w:unhideWhenUsed="1"/>
    <w:lsdException w:name="List Bullet" w:locked="1" w:unhideWhenUsed="1"/>
    <w:lsdException w:name="List Number" w:locked="1" w:semiHidden="1" w:unhideWhenUsed="1"/>
    <w:lsdException w:name="List 2" w:locked="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qFormat="1"/>
    <w:lsdException w:name="Closing" w:locked="1" w:semiHidden="1" w:unhideWhenUsed="1"/>
    <w:lsdException w:name="Signature" w:locked="1" w:semiHidden="1" w:unhideWhenUsed="1"/>
    <w:lsdException w:name="Default Paragraph Font" w:semiHidden="1" w:uiPriority="1" w:unhideWhenUsed="1"/>
    <w:lsdException w:name="Body Text" w:qFormat="1"/>
    <w:lsdException w:name="List Continue" w:locked="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uiPriority="0" w:qFormat="1"/>
    <w:lsdException w:name="Salutation" w:locked="1" w:unhideWhenUsed="1"/>
    <w:lsdException w:name="Date" w:locked="1" w:semiHidden="1" w:unhideWhenUsed="1"/>
    <w:lsdException w:name="Body Text First Indent" w:locked="1" w:unhideWhenUsed="1"/>
    <w:lsdException w:name="Body Text First Indent 2" w:locked="1" w:unhideWhenUsed="1"/>
    <w:lsdException w:name="Note Heading" w:locked="1" w:semiHidden="1" w:unhideWhenUsed="1"/>
    <w:lsdException w:name="Body Text Indent 2" w:qFormat="1"/>
    <w:lsdException w:name="Body Text Indent 3" w:qFormat="1"/>
    <w:lsdException w:name="Block Text" w:locked="1" w:semiHidden="1" w:unhideWhenUsed="1"/>
    <w:lsdException w:name="FollowedHyperlink" w:locked="1" w:semiHidden="1" w:unhideWhenUsed="1"/>
    <w:lsdException w:name="Strong" w:uiPriority="0" w:qFormat="1"/>
    <w:lsdException w:name="Emphasis" w:uiPriority="0" w:qFormat="1"/>
    <w:lsdException w:name="Document Map" w:semiHidden="1"/>
    <w:lsdException w:name="Plain Text" w:locked="1" w:semiHidden="1" w:unhideWhenUsed="1"/>
    <w:lsdException w:name="E-mail Signature" w:locked="1" w:semiHidden="1" w:unhideWhenUsed="1"/>
    <w:lsdException w:name="HTML Top of Form" w:semiHidden="1" w:unhideWhenUsed="1"/>
    <w:lsdException w:name="HTML Bottom of Form"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semiHidden="1" w:unhideWhenUsed="1"/>
    <w:lsdException w:name="Table Grid" w:qFormat="1"/>
    <w:lsdException w:name="Table Theme" w:locked="1" w:semiHidden="1" w:unhideWhenUsed="1"/>
    <w:lsdException w:name="Placeholder Text"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E41C2"/>
    <w:pPr>
      <w:widowControl w:val="0"/>
    </w:pPr>
    <w:rPr>
      <w:rFonts w:ascii="Times New Roman" w:eastAsia="Times New Roman" w:hAnsi="Times New Roman"/>
      <w:sz w:val="24"/>
      <w:lang w:val="es-ES" w:eastAsia="es-ES"/>
    </w:rPr>
  </w:style>
  <w:style w:type="paragraph" w:styleId="Ttulo1">
    <w:name w:val="heading 1"/>
    <w:basedOn w:val="Normal"/>
    <w:next w:val="Normal"/>
    <w:link w:val="Ttulo1Car"/>
    <w:uiPriority w:val="99"/>
    <w:qFormat/>
    <w:rsid w:val="00EF00C0"/>
    <w:pPr>
      <w:keepNext/>
      <w:jc w:val="right"/>
      <w:outlineLvl w:val="0"/>
    </w:pPr>
    <w:rPr>
      <w:rFonts w:eastAsia="Calibri"/>
      <w:b/>
      <w:sz w:val="20"/>
    </w:rPr>
  </w:style>
  <w:style w:type="paragraph" w:styleId="Ttulo2">
    <w:name w:val="heading 2"/>
    <w:basedOn w:val="Normal"/>
    <w:next w:val="Normal"/>
    <w:link w:val="Ttulo2Car"/>
    <w:uiPriority w:val="99"/>
    <w:qFormat/>
    <w:rsid w:val="00EF00C0"/>
    <w:pPr>
      <w:keepNext/>
      <w:jc w:val="both"/>
      <w:outlineLvl w:val="1"/>
    </w:pPr>
    <w:rPr>
      <w:rFonts w:eastAsia="Calibri"/>
      <w:sz w:val="20"/>
      <w:u w:val="single"/>
    </w:rPr>
  </w:style>
  <w:style w:type="paragraph" w:styleId="Ttulo3">
    <w:name w:val="heading 3"/>
    <w:basedOn w:val="Normal"/>
    <w:next w:val="Normal"/>
    <w:link w:val="Ttulo3Car"/>
    <w:uiPriority w:val="99"/>
    <w:qFormat/>
    <w:pPr>
      <w:keepNext/>
      <w:jc w:val="both"/>
      <w:outlineLvl w:val="2"/>
    </w:pPr>
    <w:rPr>
      <w:rFonts w:eastAsia="Calibri"/>
      <w:b/>
      <w:sz w:val="20"/>
      <w:u w:val="single"/>
    </w:rPr>
  </w:style>
  <w:style w:type="paragraph" w:styleId="Ttulo4">
    <w:name w:val="heading 4"/>
    <w:basedOn w:val="Normal"/>
    <w:next w:val="Normal"/>
    <w:link w:val="Ttulo4Car"/>
    <w:uiPriority w:val="99"/>
    <w:qFormat/>
    <w:pPr>
      <w:keepNext/>
      <w:jc w:val="center"/>
      <w:outlineLvl w:val="3"/>
    </w:pPr>
    <w:rPr>
      <w:rFonts w:eastAsia="Calibri"/>
      <w:b/>
      <w:sz w:val="20"/>
    </w:rPr>
  </w:style>
  <w:style w:type="paragraph" w:styleId="Ttulo5">
    <w:name w:val="heading 5"/>
    <w:basedOn w:val="Normal"/>
    <w:next w:val="Normal"/>
    <w:link w:val="Ttulo5Car"/>
    <w:uiPriority w:val="99"/>
    <w:qFormat/>
    <w:pPr>
      <w:keepNext/>
      <w:jc w:val="both"/>
      <w:outlineLvl w:val="4"/>
    </w:pPr>
    <w:rPr>
      <w:rFonts w:eastAsia="Calibri"/>
      <w:i/>
      <w:sz w:val="20"/>
    </w:rPr>
  </w:style>
  <w:style w:type="paragraph" w:styleId="Ttulo6">
    <w:name w:val="heading 6"/>
    <w:basedOn w:val="Normal"/>
    <w:next w:val="Normal"/>
    <w:link w:val="Ttulo6Car"/>
    <w:uiPriority w:val="99"/>
    <w:qFormat/>
    <w:pPr>
      <w:keepNext/>
      <w:outlineLvl w:val="5"/>
    </w:pPr>
    <w:rPr>
      <w:rFonts w:eastAsia="Calibri"/>
      <w:i/>
      <w:sz w:val="20"/>
    </w:rPr>
  </w:style>
  <w:style w:type="paragraph" w:styleId="Ttulo8">
    <w:name w:val="heading 8"/>
    <w:basedOn w:val="Normal"/>
    <w:next w:val="Normal"/>
    <w:link w:val="Ttulo8Car"/>
    <w:uiPriority w:val="99"/>
    <w:qFormat/>
    <w:pPr>
      <w:spacing w:before="240" w:after="60"/>
      <w:outlineLvl w:val="7"/>
    </w:pPr>
    <w:rPr>
      <w:rFonts w:eastAsia="Calibri"/>
      <w:i/>
      <w:iCs/>
      <w:szCs w:val="24"/>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Textodeglobo">
    <w:name w:val="Balloon Text"/>
    <w:basedOn w:val="Normal"/>
    <w:link w:val="TextodegloboCar"/>
    <w:uiPriority w:val="99"/>
    <w:semiHidden/>
    <w:rPr>
      <w:rFonts w:ascii="Tahoma" w:eastAsia="Calibri" w:hAnsi="Tahoma"/>
      <w:sz w:val="16"/>
      <w:szCs w:val="16"/>
    </w:rPr>
  </w:style>
  <w:style w:type="paragraph" w:styleId="Textoindependiente">
    <w:name w:val="Body Text"/>
    <w:basedOn w:val="Normal"/>
    <w:link w:val="TextoindependienteCar"/>
    <w:uiPriority w:val="99"/>
    <w:qFormat/>
    <w:rsid w:val="00C62149"/>
    <w:rPr>
      <w:rFonts w:eastAsia="Calibri"/>
      <w:sz w:val="20"/>
    </w:rPr>
  </w:style>
  <w:style w:type="paragraph" w:styleId="Textoindependiente2">
    <w:name w:val="Body Text 2"/>
    <w:basedOn w:val="Normal"/>
    <w:link w:val="Textoindependiente2Car"/>
    <w:uiPriority w:val="99"/>
    <w:pPr>
      <w:spacing w:after="120" w:line="480" w:lineRule="auto"/>
    </w:pPr>
    <w:rPr>
      <w:rFonts w:eastAsia="Calibri"/>
      <w:sz w:val="20"/>
    </w:rPr>
  </w:style>
  <w:style w:type="paragraph" w:styleId="Textoindependiente3">
    <w:name w:val="Body Text 3"/>
    <w:basedOn w:val="Normal"/>
    <w:link w:val="Textoindependiente3Car"/>
    <w:uiPriority w:val="99"/>
    <w:pPr>
      <w:jc w:val="center"/>
    </w:pPr>
    <w:rPr>
      <w:rFonts w:eastAsia="Calibri"/>
      <w:sz w:val="20"/>
    </w:rPr>
  </w:style>
  <w:style w:type="paragraph" w:styleId="Textoindependienteprimerasangra">
    <w:name w:val="Body Text First Indent"/>
    <w:basedOn w:val="Textoindependiente"/>
    <w:link w:val="TextoindependienteprimerasangraCar"/>
    <w:uiPriority w:val="99"/>
    <w:unhideWhenUsed/>
    <w:locked/>
    <w:pPr>
      <w:ind w:firstLine="360"/>
    </w:pPr>
    <w:rPr>
      <w:rFonts w:eastAsia="Times New Roman"/>
      <w:sz w:val="24"/>
    </w:rPr>
  </w:style>
  <w:style w:type="paragraph" w:styleId="Sangradetextonormal">
    <w:name w:val="Body Text Indent"/>
    <w:basedOn w:val="Normal"/>
    <w:link w:val="SangradetextonormalCar"/>
    <w:uiPriority w:val="99"/>
    <w:pPr>
      <w:jc w:val="both"/>
    </w:pPr>
    <w:rPr>
      <w:rFonts w:eastAsia="Calibri"/>
      <w:sz w:val="20"/>
    </w:rPr>
  </w:style>
  <w:style w:type="paragraph" w:styleId="Textoindependienteprimerasangra2">
    <w:name w:val="Body Text First Indent 2"/>
    <w:basedOn w:val="Sangradetextonormal"/>
    <w:link w:val="Textoindependienteprimerasangra2Car"/>
    <w:uiPriority w:val="99"/>
    <w:unhideWhenUsed/>
    <w:locked/>
    <w:pPr>
      <w:ind w:left="360" w:firstLine="360"/>
      <w:jc w:val="left"/>
    </w:pPr>
    <w:rPr>
      <w:rFonts w:eastAsia="Times New Roman"/>
      <w:sz w:val="24"/>
    </w:rPr>
  </w:style>
  <w:style w:type="paragraph" w:styleId="Sangra2detindependiente">
    <w:name w:val="Body Text Indent 2"/>
    <w:basedOn w:val="Normal"/>
    <w:link w:val="Sangra2detindependienteCar"/>
    <w:uiPriority w:val="99"/>
    <w:qFormat/>
    <w:rsid w:val="001A2599"/>
    <w:pPr>
      <w:ind w:firstLine="709"/>
      <w:jc w:val="both"/>
    </w:pPr>
    <w:rPr>
      <w:rFonts w:eastAsia="Calibri"/>
      <w:sz w:val="20"/>
    </w:rPr>
  </w:style>
  <w:style w:type="paragraph" w:styleId="Sangra3detindependiente">
    <w:name w:val="Body Text Indent 3"/>
    <w:basedOn w:val="Normal"/>
    <w:link w:val="Sangra3detindependienteCar"/>
    <w:uiPriority w:val="99"/>
    <w:qFormat/>
    <w:pPr>
      <w:ind w:left="1400" w:hanging="700"/>
    </w:pPr>
    <w:rPr>
      <w:rFonts w:eastAsia="Calibri"/>
      <w:sz w:val="20"/>
    </w:rPr>
  </w:style>
  <w:style w:type="paragraph" w:styleId="Textocomentario">
    <w:name w:val="annotation text"/>
    <w:basedOn w:val="Normal"/>
    <w:link w:val="TextocomentarioCar"/>
    <w:uiPriority w:val="99"/>
    <w:semiHidden/>
    <w:qFormat/>
    <w:rsid w:val="001A2599"/>
    <w:rPr>
      <w:rFonts w:eastAsia="Calibri"/>
      <w:sz w:val="20"/>
    </w:rPr>
  </w:style>
  <w:style w:type="paragraph" w:styleId="Asuntodelcomentario">
    <w:name w:val="annotation subject"/>
    <w:basedOn w:val="Textocomentario"/>
    <w:next w:val="Textocomentario"/>
    <w:link w:val="AsuntodelcomentarioCar"/>
    <w:uiPriority w:val="99"/>
    <w:semiHidden/>
    <w:rPr>
      <w:b/>
      <w:bCs/>
    </w:rPr>
  </w:style>
  <w:style w:type="paragraph" w:styleId="Mapadeldocumento">
    <w:name w:val="Document Map"/>
    <w:basedOn w:val="Normal"/>
    <w:link w:val="MapadeldocumentoCar"/>
    <w:uiPriority w:val="99"/>
    <w:semiHidden/>
    <w:pPr>
      <w:shd w:val="clear" w:color="auto" w:fill="000080"/>
    </w:pPr>
    <w:rPr>
      <w:rFonts w:ascii="Tahoma" w:eastAsia="Calibri" w:hAnsi="Tahoma"/>
      <w:sz w:val="20"/>
    </w:rPr>
  </w:style>
  <w:style w:type="paragraph" w:styleId="Textonotaalfinal">
    <w:name w:val="endnote text"/>
    <w:basedOn w:val="Normal"/>
    <w:link w:val="TextonotaalfinalCar"/>
    <w:semiHidden/>
    <w:qFormat/>
    <w:rsid w:val="001A2599"/>
    <w:pPr>
      <w:widowControl/>
    </w:pPr>
    <w:rPr>
      <w:rFonts w:eastAsia="Calibri"/>
      <w:sz w:val="20"/>
    </w:rPr>
  </w:style>
  <w:style w:type="paragraph" w:styleId="Piedepgina">
    <w:name w:val="footer"/>
    <w:basedOn w:val="Normal"/>
    <w:link w:val="PiedepginaCar"/>
    <w:uiPriority w:val="99"/>
    <w:pPr>
      <w:tabs>
        <w:tab w:val="center" w:pos="4419"/>
        <w:tab w:val="right" w:pos="8838"/>
      </w:tabs>
    </w:pPr>
    <w:rPr>
      <w:rFonts w:eastAsia="Calibri"/>
      <w:sz w:val="20"/>
    </w:rPr>
  </w:style>
  <w:style w:type="paragraph" w:styleId="Textonotapie">
    <w:name w:val="footnote text"/>
    <w:aliases w:val="FT"/>
    <w:basedOn w:val="Normal"/>
    <w:link w:val="TextonotapieCar"/>
    <w:semiHidden/>
    <w:qFormat/>
    <w:pPr>
      <w:widowControl/>
    </w:pPr>
    <w:rPr>
      <w:rFonts w:eastAsia="Calibri"/>
      <w:sz w:val="20"/>
    </w:rPr>
  </w:style>
  <w:style w:type="paragraph" w:styleId="Encabezado">
    <w:name w:val="header"/>
    <w:basedOn w:val="Normal"/>
    <w:link w:val="EncabezadoCar"/>
    <w:uiPriority w:val="99"/>
    <w:qFormat/>
    <w:pPr>
      <w:tabs>
        <w:tab w:val="center" w:pos="4419"/>
        <w:tab w:val="right" w:pos="8838"/>
      </w:tabs>
    </w:pPr>
    <w:rPr>
      <w:rFonts w:eastAsia="Calibri"/>
      <w:sz w:val="20"/>
    </w:rPr>
  </w:style>
  <w:style w:type="paragraph" w:styleId="Lista">
    <w:name w:val="List"/>
    <w:basedOn w:val="Normal"/>
    <w:uiPriority w:val="99"/>
    <w:unhideWhenUsed/>
    <w:locked/>
    <w:pPr>
      <w:ind w:left="283" w:hanging="283"/>
      <w:contextualSpacing/>
    </w:pPr>
  </w:style>
  <w:style w:type="paragraph" w:styleId="Lista2">
    <w:name w:val="List 2"/>
    <w:basedOn w:val="Normal"/>
    <w:uiPriority w:val="99"/>
    <w:unhideWhenUsed/>
    <w:locked/>
    <w:pPr>
      <w:ind w:left="566" w:hanging="283"/>
      <w:contextualSpacing/>
    </w:pPr>
  </w:style>
  <w:style w:type="paragraph" w:styleId="Listaconvietas">
    <w:name w:val="List Bullet"/>
    <w:basedOn w:val="Normal"/>
    <w:uiPriority w:val="99"/>
    <w:unhideWhenUsed/>
    <w:locked/>
    <w:rsid w:val="005F6DAB"/>
    <w:pPr>
      <w:numPr>
        <w:numId w:val="1"/>
      </w:numPr>
      <w:contextualSpacing/>
    </w:pPr>
  </w:style>
  <w:style w:type="paragraph" w:styleId="Continuarlista">
    <w:name w:val="List Continue"/>
    <w:basedOn w:val="Normal"/>
    <w:uiPriority w:val="99"/>
    <w:unhideWhenUsed/>
    <w:locked/>
    <w:pPr>
      <w:spacing w:after="120"/>
      <w:ind w:left="283"/>
      <w:contextualSpacing/>
    </w:pPr>
  </w:style>
  <w:style w:type="paragraph" w:styleId="Saludo">
    <w:name w:val="Salutation"/>
    <w:basedOn w:val="Normal"/>
    <w:next w:val="Normal"/>
    <w:link w:val="SaludoCar"/>
    <w:uiPriority w:val="99"/>
    <w:unhideWhenUsed/>
    <w:locked/>
  </w:style>
  <w:style w:type="paragraph" w:styleId="Ttulo">
    <w:name w:val="Title"/>
    <w:basedOn w:val="Normal"/>
    <w:link w:val="TtuloCar"/>
    <w:uiPriority w:val="99"/>
    <w:qFormat/>
    <w:rsid w:val="00EF00C0"/>
    <w:pPr>
      <w:jc w:val="center"/>
    </w:pPr>
    <w:rPr>
      <w:rFonts w:eastAsia="Calibri"/>
      <w:b/>
      <w:sz w:val="20"/>
      <w:u w:val="single"/>
    </w:rPr>
  </w:style>
  <w:style w:type="character" w:styleId="Refdecomentario">
    <w:name w:val="annotation reference"/>
    <w:uiPriority w:val="99"/>
    <w:semiHidden/>
    <w:qFormat/>
    <w:rsid w:val="001A2599"/>
    <w:rPr>
      <w:rFonts w:cs="Times New Roman"/>
      <w:sz w:val="16"/>
    </w:rPr>
  </w:style>
  <w:style w:type="character" w:styleId="Refdenotaalpie">
    <w:name w:val="footnote reference"/>
    <w:semiHidden/>
    <w:rPr>
      <w:rFonts w:cs="Times New Roman"/>
      <w:vertAlign w:val="superscript"/>
    </w:rPr>
  </w:style>
  <w:style w:type="character" w:styleId="Hipervnculo">
    <w:name w:val="Hyperlink"/>
    <w:uiPriority w:val="99"/>
    <w:rPr>
      <w:rFonts w:cs="Times New Roman"/>
      <w:color w:val="0000FF"/>
      <w:u w:val="single"/>
    </w:rPr>
  </w:style>
  <w:style w:type="character" w:styleId="Nmerodepgina">
    <w:name w:val="page number"/>
    <w:uiPriority w:val="99"/>
    <w:rPr>
      <w:rFonts w:cs="Times New Roman"/>
      <w:sz w:val="20"/>
    </w:rPr>
  </w:style>
  <w:style w:type="table" w:styleId="Tablaconcuadrcula">
    <w:name w:val="Table Grid"/>
    <w:basedOn w:val="Tablanormal"/>
    <w:uiPriority w:val="99"/>
    <w:qFormat/>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tulo1Car">
    <w:name w:val="Título 1 Car"/>
    <w:link w:val="Ttulo1"/>
    <w:uiPriority w:val="99"/>
    <w:qFormat/>
    <w:locked/>
    <w:rPr>
      <w:rFonts w:ascii="Times New Roman" w:hAnsi="Times New Roman"/>
      <w:b/>
      <w:lang w:val="es-ES" w:eastAsia="es-ES"/>
    </w:rPr>
  </w:style>
  <w:style w:type="character" w:customStyle="1" w:styleId="Ttulo2Car">
    <w:name w:val="Título 2 Car"/>
    <w:link w:val="Ttulo2"/>
    <w:uiPriority w:val="99"/>
    <w:qFormat/>
    <w:locked/>
    <w:rPr>
      <w:rFonts w:ascii="Times New Roman" w:hAnsi="Times New Roman"/>
      <w:u w:val="single"/>
      <w:lang w:val="es-ES" w:eastAsia="es-ES"/>
    </w:rPr>
  </w:style>
  <w:style w:type="character" w:customStyle="1" w:styleId="Ttulo3Car">
    <w:name w:val="Título 3 Car"/>
    <w:link w:val="Ttulo3"/>
    <w:uiPriority w:val="99"/>
    <w:qFormat/>
    <w:locked/>
    <w:rPr>
      <w:rFonts w:ascii="Times New Roman" w:hAnsi="Times New Roman" w:cs="Times New Roman"/>
      <w:b/>
      <w:sz w:val="20"/>
      <w:szCs w:val="20"/>
      <w:u w:val="single"/>
      <w:lang w:val="es-ES" w:eastAsia="es-ES"/>
    </w:rPr>
  </w:style>
  <w:style w:type="character" w:customStyle="1" w:styleId="Ttulo4Car">
    <w:name w:val="Título 4 Car"/>
    <w:link w:val="Ttulo4"/>
    <w:uiPriority w:val="99"/>
    <w:qFormat/>
    <w:locked/>
    <w:rPr>
      <w:rFonts w:ascii="Times New Roman" w:hAnsi="Times New Roman" w:cs="Times New Roman"/>
      <w:b/>
      <w:sz w:val="20"/>
      <w:szCs w:val="20"/>
      <w:lang w:val="es-ES" w:eastAsia="es-ES"/>
    </w:rPr>
  </w:style>
  <w:style w:type="character" w:customStyle="1" w:styleId="Ttulo5Car">
    <w:name w:val="Título 5 Car"/>
    <w:link w:val="Ttulo5"/>
    <w:uiPriority w:val="99"/>
    <w:qFormat/>
    <w:locked/>
    <w:rPr>
      <w:rFonts w:ascii="Times New Roman" w:hAnsi="Times New Roman" w:cs="Times New Roman"/>
      <w:i/>
      <w:sz w:val="20"/>
      <w:szCs w:val="20"/>
      <w:lang w:val="es-ES" w:eastAsia="es-ES"/>
    </w:rPr>
  </w:style>
  <w:style w:type="character" w:customStyle="1" w:styleId="Ttulo6Car">
    <w:name w:val="Título 6 Car"/>
    <w:link w:val="Ttulo6"/>
    <w:uiPriority w:val="99"/>
    <w:qFormat/>
    <w:locked/>
    <w:rPr>
      <w:rFonts w:ascii="Times New Roman" w:hAnsi="Times New Roman" w:cs="Times New Roman"/>
      <w:i/>
      <w:sz w:val="20"/>
      <w:szCs w:val="20"/>
      <w:lang w:val="es-ES" w:eastAsia="es-ES"/>
    </w:rPr>
  </w:style>
  <w:style w:type="character" w:customStyle="1" w:styleId="Ttulo8Car">
    <w:name w:val="Título 8 Car"/>
    <w:link w:val="Ttulo8"/>
    <w:uiPriority w:val="99"/>
    <w:qFormat/>
    <w:locked/>
    <w:rPr>
      <w:rFonts w:ascii="Times New Roman" w:hAnsi="Times New Roman" w:cs="Times New Roman"/>
      <w:i/>
      <w:iCs/>
      <w:sz w:val="24"/>
      <w:szCs w:val="24"/>
      <w:lang w:val="es-ES" w:eastAsia="es-ES"/>
    </w:rPr>
  </w:style>
  <w:style w:type="character" w:customStyle="1" w:styleId="EncabezadoCar">
    <w:name w:val="Encabezado Car"/>
    <w:link w:val="Encabezado"/>
    <w:uiPriority w:val="99"/>
    <w:qFormat/>
    <w:locked/>
    <w:rPr>
      <w:rFonts w:ascii="Times New Roman" w:hAnsi="Times New Roman" w:cs="Times New Roman"/>
      <w:sz w:val="20"/>
      <w:szCs w:val="20"/>
      <w:lang w:val="es-ES" w:eastAsia="es-ES"/>
    </w:rPr>
  </w:style>
  <w:style w:type="character" w:customStyle="1" w:styleId="PiedepginaCar">
    <w:name w:val="Pie de página Car"/>
    <w:link w:val="Piedepgina"/>
    <w:uiPriority w:val="99"/>
    <w:qFormat/>
    <w:locked/>
    <w:rPr>
      <w:rFonts w:ascii="Times New Roman" w:hAnsi="Times New Roman" w:cs="Times New Roman"/>
      <w:sz w:val="20"/>
      <w:szCs w:val="20"/>
      <w:lang w:val="es-ES" w:eastAsia="es-ES"/>
    </w:rPr>
  </w:style>
  <w:style w:type="character" w:customStyle="1" w:styleId="TtuloCar">
    <w:name w:val="Título Car"/>
    <w:link w:val="Ttulo"/>
    <w:uiPriority w:val="99"/>
    <w:qFormat/>
    <w:locked/>
    <w:rPr>
      <w:rFonts w:ascii="Times New Roman" w:hAnsi="Times New Roman"/>
      <w:b/>
      <w:u w:val="single"/>
      <w:lang w:val="es-ES" w:eastAsia="es-ES"/>
    </w:rPr>
  </w:style>
  <w:style w:type="paragraph" w:customStyle="1" w:styleId="HPCarta">
    <w:name w:val="HP Carta"/>
    <w:uiPriority w:val="99"/>
    <w:qFormat/>
    <w:rsid w:val="001A2599"/>
    <w:pPr>
      <w:widowControl w:val="0"/>
      <w:tabs>
        <w:tab w:val="left" w:pos="-720"/>
      </w:tabs>
      <w:spacing w:line="360" w:lineRule="atLeast"/>
    </w:pPr>
    <w:rPr>
      <w:rFonts w:ascii="Courier" w:eastAsia="Times New Roman" w:hAnsi="Courier"/>
      <w:sz w:val="24"/>
      <w:lang w:val="es-ES" w:eastAsia="es-ES"/>
    </w:rPr>
  </w:style>
  <w:style w:type="character" w:customStyle="1" w:styleId="SangradetextonormalCar">
    <w:name w:val="Sangría de texto normal Car"/>
    <w:link w:val="Sangradetextonormal"/>
    <w:uiPriority w:val="99"/>
    <w:qFormat/>
    <w:locked/>
    <w:rPr>
      <w:rFonts w:ascii="Times New Roman" w:hAnsi="Times New Roman" w:cs="Times New Roman"/>
      <w:sz w:val="20"/>
      <w:szCs w:val="20"/>
      <w:lang w:val="es-ES" w:eastAsia="es-ES"/>
    </w:rPr>
  </w:style>
  <w:style w:type="character" w:customStyle="1" w:styleId="Sangra2detindependienteCar">
    <w:name w:val="Sangría 2 de t. independiente Car"/>
    <w:link w:val="Sangra2detindependiente"/>
    <w:uiPriority w:val="99"/>
    <w:qFormat/>
    <w:locked/>
    <w:rPr>
      <w:rFonts w:ascii="Times New Roman" w:hAnsi="Times New Roman"/>
      <w:lang w:val="es-ES" w:eastAsia="es-ES"/>
    </w:rPr>
  </w:style>
  <w:style w:type="character" w:customStyle="1" w:styleId="Sangra3detindependienteCar">
    <w:name w:val="Sangría 3 de t. independiente Car"/>
    <w:link w:val="Sangra3detindependiente"/>
    <w:uiPriority w:val="99"/>
    <w:qFormat/>
    <w:locked/>
    <w:rPr>
      <w:rFonts w:ascii="Times New Roman" w:hAnsi="Times New Roman" w:cs="Times New Roman"/>
      <w:sz w:val="20"/>
      <w:szCs w:val="20"/>
      <w:lang w:val="es-ES" w:eastAsia="es-ES"/>
    </w:rPr>
  </w:style>
  <w:style w:type="character" w:customStyle="1" w:styleId="TextoindependienteCar">
    <w:name w:val="Texto independiente Car"/>
    <w:link w:val="Textoindependiente"/>
    <w:uiPriority w:val="99"/>
    <w:locked/>
    <w:rPr>
      <w:rFonts w:ascii="Times New Roman" w:hAnsi="Times New Roman"/>
      <w:lang w:val="es-ES" w:eastAsia="es-ES"/>
    </w:rPr>
  </w:style>
  <w:style w:type="character" w:customStyle="1" w:styleId="Textoindependiente3Car">
    <w:name w:val="Texto independiente 3 Car"/>
    <w:link w:val="Textoindependiente3"/>
    <w:uiPriority w:val="99"/>
    <w:qFormat/>
    <w:locked/>
    <w:rPr>
      <w:rFonts w:ascii="Times New Roman" w:hAnsi="Times New Roman" w:cs="Times New Roman"/>
      <w:sz w:val="20"/>
      <w:szCs w:val="20"/>
      <w:lang w:val="es-ES" w:eastAsia="es-ES"/>
    </w:rPr>
  </w:style>
  <w:style w:type="character" w:customStyle="1" w:styleId="TextonotapieCar">
    <w:name w:val="Texto nota pie Car"/>
    <w:aliases w:val="FT Car"/>
    <w:link w:val="Textonotapie"/>
    <w:semiHidden/>
    <w:qFormat/>
    <w:locked/>
    <w:rPr>
      <w:rFonts w:ascii="Times New Roman" w:hAnsi="Times New Roman" w:cs="Times New Roman"/>
      <w:sz w:val="20"/>
      <w:szCs w:val="20"/>
      <w:lang w:val="es-ES" w:eastAsia="es-ES"/>
    </w:rPr>
  </w:style>
  <w:style w:type="paragraph" w:customStyle="1" w:styleId="CharChar">
    <w:name w:val="Char Char"/>
    <w:basedOn w:val="Normal"/>
    <w:uiPriority w:val="99"/>
    <w:pPr>
      <w:widowControl/>
      <w:spacing w:after="160" w:line="240" w:lineRule="exact"/>
    </w:pPr>
    <w:rPr>
      <w:rFonts w:ascii="Verdana" w:eastAsia="PMingLiU" w:hAnsi="Verdana"/>
      <w:sz w:val="20"/>
      <w:lang w:val="en-US" w:eastAsia="en-US"/>
    </w:rPr>
  </w:style>
  <w:style w:type="character" w:customStyle="1" w:styleId="TextodegloboCar">
    <w:name w:val="Texto de globo Car"/>
    <w:link w:val="Textodeglobo"/>
    <w:uiPriority w:val="99"/>
    <w:semiHidden/>
    <w:qFormat/>
    <w:locked/>
    <w:rPr>
      <w:rFonts w:ascii="Tahoma" w:hAnsi="Tahoma" w:cs="Tahoma"/>
      <w:sz w:val="16"/>
      <w:szCs w:val="16"/>
      <w:lang w:val="es-ES" w:eastAsia="es-ES"/>
    </w:rPr>
  </w:style>
  <w:style w:type="character" w:customStyle="1" w:styleId="MapadeldocumentoCar">
    <w:name w:val="Mapa del documento Car"/>
    <w:link w:val="Mapadeldocumento"/>
    <w:uiPriority w:val="99"/>
    <w:semiHidden/>
    <w:locked/>
    <w:rPr>
      <w:rFonts w:ascii="Tahoma" w:hAnsi="Tahoma" w:cs="Tahoma"/>
      <w:sz w:val="20"/>
      <w:szCs w:val="20"/>
      <w:shd w:val="clear" w:color="auto" w:fill="000080"/>
      <w:lang w:val="es-ES" w:eastAsia="es-ES"/>
    </w:rPr>
  </w:style>
  <w:style w:type="character" w:customStyle="1" w:styleId="TextocomentarioCar">
    <w:name w:val="Texto comentario Car"/>
    <w:link w:val="Textocomentario"/>
    <w:uiPriority w:val="99"/>
    <w:semiHidden/>
    <w:locked/>
    <w:rPr>
      <w:rFonts w:ascii="Times New Roman" w:hAnsi="Times New Roman"/>
      <w:lang w:val="es-ES" w:eastAsia="es-ES"/>
    </w:rPr>
  </w:style>
  <w:style w:type="character" w:customStyle="1" w:styleId="AsuntodelcomentarioCar">
    <w:name w:val="Asunto del comentario Car"/>
    <w:link w:val="Asuntodelcomentario"/>
    <w:uiPriority w:val="99"/>
    <w:semiHidden/>
    <w:locked/>
    <w:rPr>
      <w:rFonts w:ascii="Times New Roman" w:hAnsi="Times New Roman" w:cs="Times New Roman"/>
      <w:b/>
      <w:bCs/>
      <w:sz w:val="20"/>
      <w:szCs w:val="20"/>
      <w:lang w:val="es-ES" w:eastAsia="es-ES"/>
    </w:rPr>
  </w:style>
  <w:style w:type="character" w:customStyle="1" w:styleId="DeltaViewInsertion">
    <w:name w:val="DeltaView Insertion"/>
    <w:rPr>
      <w:color w:val="0000FF"/>
      <w:spacing w:val="0"/>
      <w:u w:val="double"/>
    </w:rPr>
  </w:style>
  <w:style w:type="paragraph" w:customStyle="1" w:styleId="DPWfdPF">
    <w:name w:val="DPW fd PF"/>
    <w:aliases w:val="p,pf,f,DPW PF,f Car"/>
    <w:basedOn w:val="Normal"/>
    <w:uiPriority w:val="99"/>
    <w:pPr>
      <w:widowControl/>
      <w:spacing w:after="200"/>
      <w:ind w:firstLine="360"/>
    </w:pPr>
    <w:rPr>
      <w:rFonts w:eastAsia="MS Mincho"/>
      <w:sz w:val="20"/>
      <w:lang w:val="en-US"/>
    </w:rPr>
  </w:style>
  <w:style w:type="paragraph" w:customStyle="1" w:styleId="RightPar8a">
    <w:name w:val="Right Par 8a"/>
    <w:uiPriority w:val="99"/>
    <w:qFormat/>
    <w:rsid w:val="001A2599"/>
    <w:pPr>
      <w:widowControl w:val="0"/>
      <w:tabs>
        <w:tab w:val="left" w:pos="-720"/>
        <w:tab w:val="left" w:pos="0"/>
        <w:tab w:val="left" w:pos="720"/>
        <w:tab w:val="left" w:pos="1440"/>
        <w:tab w:val="left" w:pos="2160"/>
        <w:tab w:val="left" w:pos="2880"/>
        <w:tab w:val="left" w:pos="3600"/>
        <w:tab w:val="left" w:pos="4320"/>
        <w:tab w:val="left" w:pos="5040"/>
        <w:tab w:val="left" w:pos="5328"/>
        <w:tab w:val="decimal" w:pos="5760"/>
      </w:tabs>
      <w:suppressAutoHyphens/>
    </w:pPr>
    <w:rPr>
      <w:rFonts w:ascii="Courier" w:eastAsia="Times New Roman" w:hAnsi="Courier"/>
      <w:sz w:val="24"/>
      <w:lang w:val="en-US" w:eastAsia="en-US"/>
    </w:rPr>
  </w:style>
  <w:style w:type="character" w:customStyle="1" w:styleId="DeltaViewDeletion">
    <w:name w:val="DeltaView Deletion"/>
    <w:uiPriority w:val="99"/>
    <w:rPr>
      <w:strike/>
      <w:color w:val="FF0000"/>
      <w:spacing w:val="0"/>
    </w:rPr>
  </w:style>
  <w:style w:type="character" w:customStyle="1" w:styleId="Textoindependiente2Car">
    <w:name w:val="Texto independiente 2 Car"/>
    <w:link w:val="Textoindependiente2"/>
    <w:uiPriority w:val="99"/>
    <w:locked/>
    <w:rPr>
      <w:rFonts w:ascii="Times New Roman" w:hAnsi="Times New Roman" w:cs="Times New Roman"/>
      <w:sz w:val="20"/>
      <w:szCs w:val="20"/>
      <w:lang w:val="es-ES" w:eastAsia="es-ES"/>
    </w:rPr>
  </w:style>
  <w:style w:type="paragraph" w:customStyle="1" w:styleId="PrrafoDireccion">
    <w:name w:val="Párrafo Direccion"/>
    <w:basedOn w:val="Normal"/>
    <w:uiPriority w:val="99"/>
    <w:pPr>
      <w:widowControl/>
    </w:pPr>
    <w:rPr>
      <w:rFonts w:ascii="Courier New" w:hAnsi="Courier New"/>
    </w:rPr>
  </w:style>
  <w:style w:type="character" w:customStyle="1" w:styleId="deltaviewinsertion0">
    <w:name w:val="deltaviewinsertion"/>
    <w:uiPriority w:val="99"/>
    <w:rPr>
      <w:color w:val="0000FF"/>
      <w:spacing w:val="0"/>
      <w:u w:val="single"/>
    </w:rPr>
  </w:style>
  <w:style w:type="character" w:customStyle="1" w:styleId="deltaviewdeletion0">
    <w:name w:val="deltaviewdeletion"/>
    <w:uiPriority w:val="99"/>
    <w:rPr>
      <w:strike/>
      <w:color w:val="FF0000"/>
      <w:spacing w:val="0"/>
    </w:rPr>
  </w:style>
  <w:style w:type="paragraph" w:customStyle="1" w:styleId="Style4">
    <w:name w:val="Style4"/>
    <w:basedOn w:val="Normal"/>
    <w:uiPriority w:val="99"/>
    <w:pPr>
      <w:autoSpaceDE w:val="0"/>
      <w:autoSpaceDN w:val="0"/>
      <w:adjustRightInd w:val="0"/>
      <w:spacing w:line="277" w:lineRule="exact"/>
      <w:jc w:val="both"/>
    </w:pPr>
    <w:rPr>
      <w:rFonts w:ascii="Arial" w:hAnsi="Arial"/>
      <w:szCs w:val="24"/>
    </w:rPr>
  </w:style>
  <w:style w:type="paragraph" w:customStyle="1" w:styleId="Style5">
    <w:name w:val="Style5"/>
    <w:basedOn w:val="Normal"/>
    <w:uiPriority w:val="99"/>
    <w:pPr>
      <w:autoSpaceDE w:val="0"/>
      <w:autoSpaceDN w:val="0"/>
      <w:adjustRightInd w:val="0"/>
    </w:pPr>
    <w:rPr>
      <w:rFonts w:ascii="Arial" w:hAnsi="Arial"/>
      <w:szCs w:val="24"/>
    </w:rPr>
  </w:style>
  <w:style w:type="paragraph" w:customStyle="1" w:styleId="Style6">
    <w:name w:val="Style6"/>
    <w:basedOn w:val="Normal"/>
    <w:uiPriority w:val="99"/>
    <w:pPr>
      <w:autoSpaceDE w:val="0"/>
      <w:autoSpaceDN w:val="0"/>
      <w:adjustRightInd w:val="0"/>
      <w:spacing w:line="554" w:lineRule="exact"/>
    </w:pPr>
    <w:rPr>
      <w:rFonts w:ascii="Arial" w:hAnsi="Arial"/>
      <w:szCs w:val="24"/>
    </w:rPr>
  </w:style>
  <w:style w:type="paragraph" w:customStyle="1" w:styleId="Style11">
    <w:name w:val="Style11"/>
    <w:basedOn w:val="Normal"/>
    <w:uiPriority w:val="99"/>
    <w:pPr>
      <w:autoSpaceDE w:val="0"/>
      <w:autoSpaceDN w:val="0"/>
      <w:adjustRightInd w:val="0"/>
      <w:spacing w:line="274" w:lineRule="exact"/>
      <w:ind w:hanging="562"/>
      <w:jc w:val="both"/>
    </w:pPr>
    <w:rPr>
      <w:rFonts w:ascii="Arial" w:hAnsi="Arial"/>
      <w:szCs w:val="24"/>
    </w:rPr>
  </w:style>
  <w:style w:type="paragraph" w:customStyle="1" w:styleId="Style12">
    <w:name w:val="Style12"/>
    <w:basedOn w:val="Normal"/>
    <w:uiPriority w:val="99"/>
    <w:pPr>
      <w:autoSpaceDE w:val="0"/>
      <w:autoSpaceDN w:val="0"/>
      <w:adjustRightInd w:val="0"/>
      <w:spacing w:line="277" w:lineRule="exact"/>
      <w:ind w:hanging="576"/>
      <w:jc w:val="both"/>
    </w:pPr>
    <w:rPr>
      <w:rFonts w:ascii="Arial" w:hAnsi="Arial"/>
      <w:szCs w:val="24"/>
    </w:rPr>
  </w:style>
  <w:style w:type="character" w:customStyle="1" w:styleId="FontStyle17">
    <w:name w:val="Font Style17"/>
    <w:uiPriority w:val="99"/>
    <w:rPr>
      <w:rFonts w:ascii="Angsana New" w:hAnsi="Angsana New"/>
      <w:b/>
      <w:color w:val="000000"/>
      <w:sz w:val="36"/>
    </w:rPr>
  </w:style>
  <w:style w:type="character" w:customStyle="1" w:styleId="FontStyle19">
    <w:name w:val="Font Style19"/>
    <w:uiPriority w:val="99"/>
    <w:rPr>
      <w:rFonts w:ascii="Angsana New" w:hAnsi="Angsana New"/>
      <w:color w:val="000000"/>
      <w:sz w:val="34"/>
    </w:rPr>
  </w:style>
  <w:style w:type="character" w:customStyle="1" w:styleId="FontStyle21">
    <w:name w:val="Font Style21"/>
    <w:uiPriority w:val="99"/>
    <w:rPr>
      <w:rFonts w:ascii="Angsana New" w:hAnsi="Angsana New"/>
      <w:i/>
      <w:color w:val="000000"/>
      <w:sz w:val="34"/>
    </w:rPr>
  </w:style>
  <w:style w:type="paragraph" w:styleId="Prrafodelista">
    <w:name w:val="List Paragraph"/>
    <w:aliases w:val="Rainbow,Used List Paragraph,List1,List Paragraph(a),הערת שוליים,Used List Paragraph (a)(b),Párrafo 1,Párrafo de lista3,פיסקת רשימה,פיסקת רשימה1"/>
    <w:basedOn w:val="Normal"/>
    <w:link w:val="PrrafodelistaCar"/>
    <w:uiPriority w:val="1"/>
    <w:qFormat/>
    <w:rsid w:val="00EF00C0"/>
    <w:pPr>
      <w:ind w:left="708"/>
    </w:pPr>
  </w:style>
  <w:style w:type="character" w:customStyle="1" w:styleId="TextonotaalfinalCar">
    <w:name w:val="Texto nota al final Car"/>
    <w:link w:val="Textonotaalfinal"/>
    <w:semiHidden/>
    <w:locked/>
    <w:rPr>
      <w:rFonts w:ascii="Times New Roman" w:hAnsi="Times New Roman"/>
      <w:lang w:val="es-ES" w:eastAsia="es-ES"/>
    </w:rPr>
  </w:style>
  <w:style w:type="character" w:customStyle="1" w:styleId="emailbody">
    <w:name w:val="emailbody"/>
  </w:style>
  <w:style w:type="paragraph" w:customStyle="1" w:styleId="Revisin1">
    <w:name w:val="Revisión1"/>
    <w:hidden/>
    <w:uiPriority w:val="99"/>
    <w:semiHidden/>
    <w:rPr>
      <w:rFonts w:ascii="Times New Roman" w:eastAsia="Times New Roman" w:hAnsi="Times New Roman"/>
      <w:sz w:val="24"/>
      <w:lang w:val="es-ES" w:eastAsia="es-ES"/>
    </w:rPr>
  </w:style>
  <w:style w:type="character" w:customStyle="1" w:styleId="SaludoCar">
    <w:name w:val="Saludo Car"/>
    <w:basedOn w:val="Fuentedeprrafopredeter"/>
    <w:link w:val="Saludo"/>
    <w:uiPriority w:val="99"/>
    <w:rPr>
      <w:rFonts w:ascii="Times New Roman" w:eastAsia="Times New Roman" w:hAnsi="Times New Roman"/>
      <w:sz w:val="24"/>
      <w:lang w:val="es-ES" w:eastAsia="es-ES"/>
    </w:rPr>
  </w:style>
  <w:style w:type="paragraph" w:customStyle="1" w:styleId="Lneadeasunto">
    <w:name w:val="Línea de asunto"/>
    <w:basedOn w:val="Normal"/>
  </w:style>
  <w:style w:type="character" w:customStyle="1" w:styleId="TextoindependienteprimerasangraCar">
    <w:name w:val="Texto independiente primera sangría Car"/>
    <w:basedOn w:val="TextoindependienteCar"/>
    <w:link w:val="Textoindependienteprimerasangra"/>
    <w:uiPriority w:val="99"/>
    <w:rPr>
      <w:rFonts w:ascii="Times New Roman" w:eastAsia="Times New Roman" w:hAnsi="Times New Roman" w:cs="Times New Roman"/>
      <w:sz w:val="24"/>
      <w:szCs w:val="20"/>
      <w:lang w:val="es-ES" w:eastAsia="es-ES"/>
    </w:rPr>
  </w:style>
  <w:style w:type="character" w:customStyle="1" w:styleId="Textoindependienteprimerasangra2Car">
    <w:name w:val="Texto independiente primera sangría 2 Car"/>
    <w:basedOn w:val="SangradetextonormalCar"/>
    <w:link w:val="Textoindependienteprimerasangra2"/>
    <w:uiPriority w:val="99"/>
    <w:rPr>
      <w:rFonts w:ascii="Times New Roman" w:eastAsia="Times New Roman" w:hAnsi="Times New Roman" w:cs="Times New Roman"/>
      <w:sz w:val="24"/>
      <w:szCs w:val="20"/>
      <w:lang w:val="es-ES" w:eastAsia="es-ES"/>
    </w:rPr>
  </w:style>
  <w:style w:type="paragraph" w:styleId="Revisin">
    <w:name w:val="Revision"/>
    <w:hidden/>
    <w:uiPriority w:val="99"/>
    <w:semiHidden/>
    <w:rsid w:val="00344FEB"/>
    <w:rPr>
      <w:rFonts w:ascii="Times New Roman" w:eastAsia="Times New Roman" w:hAnsi="Times New Roman"/>
      <w:sz w:val="24"/>
      <w:lang w:val="es-ES" w:eastAsia="es-ES"/>
    </w:rPr>
  </w:style>
  <w:style w:type="character" w:customStyle="1" w:styleId="Mencinsinresolver1">
    <w:name w:val="Mención sin resolver1"/>
    <w:basedOn w:val="Fuentedeprrafopredeter"/>
    <w:uiPriority w:val="99"/>
    <w:semiHidden/>
    <w:unhideWhenUsed/>
    <w:rsid w:val="001A2599"/>
    <w:rPr>
      <w:color w:val="605E5C"/>
      <w:shd w:val="clear" w:color="auto" w:fill="E1DFDD"/>
    </w:rPr>
  </w:style>
  <w:style w:type="character" w:customStyle="1" w:styleId="Mencinsinresolver2">
    <w:name w:val="Mención sin resolver2"/>
    <w:basedOn w:val="Fuentedeprrafopredeter"/>
    <w:uiPriority w:val="99"/>
    <w:semiHidden/>
    <w:unhideWhenUsed/>
    <w:rsid w:val="001A2599"/>
    <w:rPr>
      <w:color w:val="605E5C"/>
      <w:shd w:val="clear" w:color="auto" w:fill="E1DFDD"/>
    </w:rPr>
  </w:style>
  <w:style w:type="character" w:customStyle="1" w:styleId="PrrafodelistaCar">
    <w:name w:val="Párrafo de lista Car"/>
    <w:aliases w:val="Rainbow Car,Used List Paragraph Car,List1 Car,List Paragraph(a) Car,הערת שוליים Car,Used List Paragraph (a)(b) Car,Párrafo 1 Car,Párrafo de lista3 Car,פיסקת רשימה Car,פיסקת רשימה1 Car"/>
    <w:basedOn w:val="Fuentedeprrafopredeter"/>
    <w:link w:val="Prrafodelista"/>
    <w:uiPriority w:val="1"/>
    <w:qFormat/>
    <w:rsid w:val="00B400E7"/>
    <w:rPr>
      <w:rFonts w:ascii="Times New Roman" w:eastAsia="Times New Roman" w:hAnsi="Times New Roman"/>
      <w:sz w:val="24"/>
      <w:lang w:val="es-ES" w:eastAsia="es-ES"/>
    </w:rPr>
  </w:style>
  <w:style w:type="table" w:customStyle="1" w:styleId="TableNormal">
    <w:name w:val="Table Normal"/>
    <w:uiPriority w:val="2"/>
    <w:semiHidden/>
    <w:unhideWhenUsed/>
    <w:qFormat/>
    <w:rsid w:val="00EF00C0"/>
    <w:pPr>
      <w:widowControl w:val="0"/>
      <w:autoSpaceDE w:val="0"/>
      <w:autoSpaceDN w:val="0"/>
    </w:pPr>
    <w:rPr>
      <w:rFonts w:asciiTheme="minorHAnsi" w:eastAsiaTheme="minorHAnsi" w:hAnsiTheme="minorHAnsi" w:cstheme="minorBidi"/>
      <w:sz w:val="22"/>
      <w:szCs w:val="22"/>
      <w:lang w:val="en-US" w:eastAsia="en-US"/>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EF00C0"/>
    <w:pPr>
      <w:autoSpaceDE w:val="0"/>
      <w:autoSpaceDN w:val="0"/>
      <w:spacing w:line="183" w:lineRule="exact"/>
    </w:pPr>
    <w:rPr>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5707685">
      <w:bodyDiv w:val="1"/>
      <w:marLeft w:val="0"/>
      <w:marRight w:val="0"/>
      <w:marTop w:val="0"/>
      <w:marBottom w:val="0"/>
      <w:divBdr>
        <w:top w:val="none" w:sz="0" w:space="0" w:color="auto"/>
        <w:left w:val="none" w:sz="0" w:space="0" w:color="auto"/>
        <w:bottom w:val="none" w:sz="0" w:space="0" w:color="auto"/>
        <w:right w:val="none" w:sz="0" w:space="0" w:color="auto"/>
      </w:divBdr>
    </w:div>
    <w:div w:id="295917563">
      <w:bodyDiv w:val="1"/>
      <w:marLeft w:val="0"/>
      <w:marRight w:val="0"/>
      <w:marTop w:val="0"/>
      <w:marBottom w:val="0"/>
      <w:divBdr>
        <w:top w:val="none" w:sz="0" w:space="0" w:color="auto"/>
        <w:left w:val="none" w:sz="0" w:space="0" w:color="auto"/>
        <w:bottom w:val="none" w:sz="0" w:space="0" w:color="auto"/>
        <w:right w:val="none" w:sz="0" w:space="0" w:color="auto"/>
      </w:divBdr>
    </w:div>
    <w:div w:id="365254189">
      <w:bodyDiv w:val="1"/>
      <w:marLeft w:val="0"/>
      <w:marRight w:val="0"/>
      <w:marTop w:val="0"/>
      <w:marBottom w:val="0"/>
      <w:divBdr>
        <w:top w:val="none" w:sz="0" w:space="0" w:color="auto"/>
        <w:left w:val="none" w:sz="0" w:space="0" w:color="auto"/>
        <w:bottom w:val="none" w:sz="0" w:space="0" w:color="auto"/>
        <w:right w:val="none" w:sz="0" w:space="0" w:color="auto"/>
      </w:divBdr>
    </w:div>
    <w:div w:id="505898836">
      <w:bodyDiv w:val="1"/>
      <w:marLeft w:val="0"/>
      <w:marRight w:val="0"/>
      <w:marTop w:val="0"/>
      <w:marBottom w:val="0"/>
      <w:divBdr>
        <w:top w:val="none" w:sz="0" w:space="0" w:color="auto"/>
        <w:left w:val="none" w:sz="0" w:space="0" w:color="auto"/>
        <w:bottom w:val="none" w:sz="0" w:space="0" w:color="auto"/>
        <w:right w:val="none" w:sz="0" w:space="0" w:color="auto"/>
      </w:divBdr>
    </w:div>
    <w:div w:id="625426753">
      <w:bodyDiv w:val="1"/>
      <w:marLeft w:val="0"/>
      <w:marRight w:val="0"/>
      <w:marTop w:val="0"/>
      <w:marBottom w:val="0"/>
      <w:divBdr>
        <w:top w:val="none" w:sz="0" w:space="0" w:color="auto"/>
        <w:left w:val="none" w:sz="0" w:space="0" w:color="auto"/>
        <w:bottom w:val="none" w:sz="0" w:space="0" w:color="auto"/>
        <w:right w:val="none" w:sz="0" w:space="0" w:color="auto"/>
      </w:divBdr>
    </w:div>
    <w:div w:id="835001109">
      <w:bodyDiv w:val="1"/>
      <w:marLeft w:val="0"/>
      <w:marRight w:val="0"/>
      <w:marTop w:val="0"/>
      <w:marBottom w:val="0"/>
      <w:divBdr>
        <w:top w:val="none" w:sz="0" w:space="0" w:color="auto"/>
        <w:left w:val="none" w:sz="0" w:space="0" w:color="auto"/>
        <w:bottom w:val="none" w:sz="0" w:space="0" w:color="auto"/>
        <w:right w:val="none" w:sz="0" w:space="0" w:color="auto"/>
      </w:divBdr>
    </w:div>
    <w:div w:id="1315722527">
      <w:bodyDiv w:val="1"/>
      <w:marLeft w:val="0"/>
      <w:marRight w:val="0"/>
      <w:marTop w:val="0"/>
      <w:marBottom w:val="0"/>
      <w:divBdr>
        <w:top w:val="none" w:sz="0" w:space="0" w:color="auto"/>
        <w:left w:val="none" w:sz="0" w:space="0" w:color="auto"/>
        <w:bottom w:val="none" w:sz="0" w:space="0" w:color="auto"/>
        <w:right w:val="none" w:sz="0" w:space="0" w:color="auto"/>
      </w:divBdr>
    </w:div>
    <w:div w:id="1424061728">
      <w:bodyDiv w:val="1"/>
      <w:marLeft w:val="0"/>
      <w:marRight w:val="0"/>
      <w:marTop w:val="0"/>
      <w:marBottom w:val="0"/>
      <w:divBdr>
        <w:top w:val="none" w:sz="0" w:space="0" w:color="auto"/>
        <w:left w:val="none" w:sz="0" w:space="0" w:color="auto"/>
        <w:bottom w:val="none" w:sz="0" w:space="0" w:color="auto"/>
        <w:right w:val="none" w:sz="0" w:space="0" w:color="auto"/>
      </w:divBdr>
    </w:div>
    <w:div w:id="143058668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A869BE9C-7149-46B3-A381-8FBC63034B08}">
  <we:reference id="wa200003550" version="1.4.10.0" store="es-ES" storeType="OMEX"/>
  <we:alternateReferences>
    <we:reference id="WA200003550" version="1.4.10.0" store="WA200003550"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s:customData xmlns="http://www.wps.cn/officeDocument/2013/wpsCustomData" xmlns:s="http://www.wps.cn/officeDocument/2013/wpsCustomData">
  <customSectProps>
    <customSectPr/>
  </customSectProps>
</s:customData>
</file>

<file path=customXml/item4.xml><?xml version="1.0" encoding="utf-8"?>
<ct:contentTypeSchema xmlns:ct="http://schemas.microsoft.com/office/2006/metadata/contentType" xmlns:ma="http://schemas.microsoft.com/office/2006/metadata/properties/metaAttributes" ct:_="" ma:_="" ma:contentTypeName="Document" ma:contentTypeID="0x0101002B06A3EF2A0D0E4AA377D9AFA5E63243" ma:contentTypeVersion="14" ma:contentTypeDescription="Create a new document." ma:contentTypeScope="" ma:versionID="2c67cfcb85c0ea14d9d299bba7b99b29">
  <xsd:schema xmlns:xsd="http://www.w3.org/2001/XMLSchema" xmlns:xs="http://www.w3.org/2001/XMLSchema" xmlns:p="http://schemas.microsoft.com/office/2006/metadata/properties" xmlns:ns3="897a0017-b087-4b4b-aa92-ec3260944108" xmlns:ns4="f2770b2b-ed15-45cb-a98a-efbe2a41abdf" targetNamespace="http://schemas.microsoft.com/office/2006/metadata/properties" ma:root="true" ma:fieldsID="df98749425d1de799ab02e471a65efae" ns3:_="" ns4:_="">
    <xsd:import namespace="897a0017-b087-4b4b-aa92-ec3260944108"/>
    <xsd:import namespace="f2770b2b-ed15-45cb-a98a-efbe2a41abd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7a0017-b087-4b4b-aa92-ec326094410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2770b2b-ed15-45cb-a98a-efbe2a41abd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E53C297-A6FD-4DB4-A60B-15614F76D855}">
  <ds:schemaRefs>
    <ds:schemaRef ds:uri="http://schemas.openxmlformats.org/officeDocument/2006/bibliography"/>
  </ds:schemaRefs>
</ds:datastoreItem>
</file>

<file path=customXml/itemProps2.xml><?xml version="1.0" encoding="utf-8"?>
<ds:datastoreItem xmlns:ds="http://schemas.openxmlformats.org/officeDocument/2006/customXml" ds:itemID="{0018E491-B90A-42EC-9012-38A64370EAE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4.xml><?xml version="1.0" encoding="utf-8"?>
<ds:datastoreItem xmlns:ds="http://schemas.openxmlformats.org/officeDocument/2006/customXml" ds:itemID="{E20AD4DE-7053-42B0-8BFB-72220F128B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7a0017-b087-4b4b-aa92-ec3260944108"/>
    <ds:schemaRef ds:uri="f2770b2b-ed15-45cb-a98a-efbe2a41ab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A561FA9-FD97-48E6-AE34-0CDD8069BB72}">
  <ds:schemaRefs>
    <ds:schemaRef ds:uri="http://schemas.microsoft.com/sharepoint/v3/contenttype/forms"/>
  </ds:schemaRefs>
</ds:datastoreItem>
</file>

<file path=customXml/itemProps6.xml><?xml version="1.0" encoding="utf-8"?>
<ds:datastoreItem xmlns:ds="http://schemas.openxmlformats.org/officeDocument/2006/customXml" ds:itemID="{F9970684-33FD-426C-A01D-874A3A207A87}">
  <ds:schemaRefs>
    <ds:schemaRef ds:uri="http://schemas.openxmlformats.org/officeDocument/2006/bibliography"/>
  </ds:schemaRefs>
</ds:datastoreItem>
</file>

<file path=docMetadata/LabelInfo.xml><?xml version="1.0" encoding="utf-8"?>
<clbl:labelList xmlns:clbl="http://schemas.microsoft.com/office/2020/mipLabelMetadata">
  <clbl:label id="{534130c7-6053-493f-b6a0-e0b5fc1f973b}" enabled="1" method="Privileged" siteId="{e9d72534-ad36-4657-bc30-46bd7f6add1a}" contentBits="0" removed="0"/>
</clbl:labelList>
</file>

<file path=docProps/app.xml><?xml version="1.0" encoding="utf-8"?>
<Properties xmlns="http://schemas.openxmlformats.org/officeDocument/2006/extended-properties" xmlns:vt="http://schemas.openxmlformats.org/officeDocument/2006/docPropsVTypes">
  <Template>Normal.dotm</Template>
  <TotalTime>201</TotalTime>
  <Pages>5</Pages>
  <Words>3284</Words>
  <Characters>17770</Characters>
  <Application>Microsoft Office Word</Application>
  <DocSecurity>0</DocSecurity>
  <Lines>273</Lines>
  <Paragraphs>83</Paragraphs>
  <ScaleCrop>false</ScaleCrop>
  <HeadingPairs>
    <vt:vector size="2" baseType="variant">
      <vt:variant>
        <vt:lpstr>Título</vt:lpstr>
      </vt:variant>
      <vt:variant>
        <vt:i4>1</vt:i4>
      </vt:variant>
    </vt:vector>
  </HeadingPairs>
  <TitlesOfParts>
    <vt:vector size="1" baseType="lpstr">
      <vt:lpstr>[GLOBAL: AJUSTAR EL TEXTO A LO ESTABLECIDO EN LA NUEVA VERSIÓN DEL SUPLE]</vt:lpstr>
    </vt:vector>
  </TitlesOfParts>
  <Company>Banco Itau</Company>
  <LinksUpToDate>false</LinksUpToDate>
  <CharactersWithSpaces>20971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AJUSTAR EL TEXTO A LO ESTABLECIDO EN LA NUEVA VERSIÓN DEL SUPLE]</dc:title>
  <dc:creator>Usuario de Windows</dc:creator>
  <cp:lastModifiedBy>De Cristofaro Nicolas</cp:lastModifiedBy>
  <cp:revision>5</cp:revision>
  <cp:lastPrinted>2024-08-23T20:06:00Z</cp:lastPrinted>
  <dcterms:created xsi:type="dcterms:W3CDTF">2026-08-10T17:45:00Z</dcterms:created>
  <dcterms:modified xsi:type="dcterms:W3CDTF">2026-08-11T12:58:00Z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1033-11.2.0.9669</vt:lpwstr>
  </property>
  <property fmtid="{D5CDD505-2E9C-101B-9397-08002B2CF9AE}" pid="3" name="ContentTypeId">
    <vt:lpwstr>0x0101002B06A3EF2A0D0E4AA377D9AFA5E63243</vt:lpwstr>
  </property>
  <property fmtid="{D5CDD505-2E9C-101B-9397-08002B2CF9AE}" pid="4" name="Converter">
    <vt:lpwstr>SolidFramework v10.0.19910.1</vt:lpwstr>
  </property>
  <property fmtid="{D5CDD505-2E9C-101B-9397-08002B2CF9AE}" pid="5" name="Created">
    <vt:filetime>2025-10-20T00:00:00Z</vt:filetime>
  </property>
  <property fmtid="{D5CDD505-2E9C-101B-9397-08002B2CF9AE}" pid="6" name="Creator">
    <vt:lpwstr>Microsoft® Word para Microsoft 365</vt:lpwstr>
  </property>
  <property fmtid="{D5CDD505-2E9C-101B-9397-08002B2CF9AE}" pid="7" name="LastSaved">
    <vt:filetime>2026-04-21T00:00:00Z</vt:filetime>
  </property>
  <property fmtid="{D5CDD505-2E9C-101B-9397-08002B2CF9AE}" pid="8" name="Producer">
    <vt:lpwstr>Microsoft® Word para Microsoft 365</vt:lpwstr>
  </property>
  <property fmtid="{D5CDD505-2E9C-101B-9397-08002B2CF9AE}" pid="9" name="MSIP_Label_a9378c09-609d-421b-88fc-485d53760b2b_Enabled">
    <vt:lpwstr>true</vt:lpwstr>
  </property>
  <property fmtid="{D5CDD505-2E9C-101B-9397-08002B2CF9AE}" pid="10" name="MSIP_Label_a9378c09-609d-421b-88fc-485d53760b2b_SetDate">
    <vt:lpwstr>2026-08-11T12:58:13Z</vt:lpwstr>
  </property>
  <property fmtid="{D5CDD505-2E9C-101B-9397-08002B2CF9AE}" pid="11" name="MSIP_Label_a9378c09-609d-421b-88fc-485d53760b2b_Method">
    <vt:lpwstr>Standard</vt:lpwstr>
  </property>
  <property fmtid="{D5CDD505-2E9C-101B-9397-08002B2CF9AE}" pid="12" name="MSIP_Label_a9378c09-609d-421b-88fc-485d53760b2b_Name">
    <vt:lpwstr>Etiqueta Estrictamente Secreto</vt:lpwstr>
  </property>
  <property fmtid="{D5CDD505-2E9C-101B-9397-08002B2CF9AE}" pid="13" name="MSIP_Label_a9378c09-609d-421b-88fc-485d53760b2b_SiteId">
    <vt:lpwstr>d80f880f-4d4b-48a4-b6d5-ee44b3cdf59b</vt:lpwstr>
  </property>
  <property fmtid="{D5CDD505-2E9C-101B-9397-08002B2CF9AE}" pid="14" name="MSIP_Label_a9378c09-609d-421b-88fc-485d53760b2b_ActionId">
    <vt:lpwstr>68fadb34-0eac-4e19-bcc3-5df47fe29bc9</vt:lpwstr>
  </property>
  <property fmtid="{D5CDD505-2E9C-101B-9397-08002B2CF9AE}" pid="15" name="MSIP_Label_a9378c09-609d-421b-88fc-485d53760b2b_ContentBits">
    <vt:lpwstr>0</vt:lpwstr>
  </property>
  <property fmtid="{D5CDD505-2E9C-101B-9397-08002B2CF9AE}" pid="16" name="MSIP_Label_a9378c09-609d-421b-88fc-485d53760b2b_Tag">
    <vt:lpwstr>10, 3, 0, 1</vt:lpwstr>
  </property>
</Properties>
</file>